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8"/>
  </p:notesMasterIdLst>
  <p:sldIdLst>
    <p:sldId id="256" r:id="rId3"/>
    <p:sldId id="258" r:id="rId4"/>
    <p:sldId id="257" r:id="rId5"/>
    <p:sldId id="259" r:id="rId6"/>
    <p:sldId id="265" r:id="rId7"/>
    <p:sldId id="264" r:id="rId8"/>
    <p:sldId id="261" r:id="rId9"/>
    <p:sldId id="260" r:id="rId10"/>
    <p:sldId id="262" r:id="rId11"/>
    <p:sldId id="263" r:id="rId12"/>
    <p:sldId id="266" r:id="rId13"/>
    <p:sldId id="267" r:id="rId14"/>
    <p:sldId id="274" r:id="rId15"/>
    <p:sldId id="275" r:id="rId16"/>
    <p:sldId id="269" r:id="rId17"/>
    <p:sldId id="271" r:id="rId18"/>
    <p:sldId id="272" r:id="rId19"/>
    <p:sldId id="273" r:id="rId20"/>
    <p:sldId id="270" r:id="rId21"/>
    <p:sldId id="276" r:id="rId22"/>
    <p:sldId id="277" r:id="rId23"/>
    <p:sldId id="278" r:id="rId24"/>
    <p:sldId id="281" r:id="rId25"/>
    <p:sldId id="282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Peppers" initials="JP" lastIdx="1" clrIdx="0">
    <p:extLst>
      <p:ext uri="{19B8F6BF-5375-455C-9EA6-DF929625EA0E}">
        <p15:presenceInfo xmlns:p15="http://schemas.microsoft.com/office/powerpoint/2012/main" userId="212ff9219bf6a7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E50"/>
    <a:srgbClr val="1118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96922E-1CB9-480C-A45F-AAAC76AAE298}" v="362" dt="2019-07-03T16:49:09.5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38" y="4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12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Peppers" userId="c87455a5-b462-46f5-be48-855435574aef" providerId="ADAL" clId="{E596922E-1CB9-480C-A45F-AAAC76AAE298}"/>
    <pc:docChg chg="undo custSel mod addSld delSld modSld sldOrd">
      <pc:chgData name="Jonathan Peppers" userId="c87455a5-b462-46f5-be48-855435574aef" providerId="ADAL" clId="{E596922E-1CB9-480C-A45F-AAAC76AAE298}" dt="2019-07-03T16:53:18.929" v="2936" actId="1076"/>
      <pc:docMkLst>
        <pc:docMk/>
      </pc:docMkLst>
      <pc:sldChg chg="modSp">
        <pc:chgData name="Jonathan Peppers" userId="c87455a5-b462-46f5-be48-855435574aef" providerId="ADAL" clId="{E596922E-1CB9-480C-A45F-AAAC76AAE298}" dt="2019-07-02T04:38:34.163" v="0" actId="20577"/>
        <pc:sldMkLst>
          <pc:docMk/>
          <pc:sldMk cId="1781805002" sldId="256"/>
        </pc:sldMkLst>
        <pc:spChg chg="mod">
          <ac:chgData name="Jonathan Peppers" userId="c87455a5-b462-46f5-be48-855435574aef" providerId="ADAL" clId="{E596922E-1CB9-480C-A45F-AAAC76AAE298}" dt="2019-07-02T04:38:34.163" v="0" actId="20577"/>
          <ac:spMkLst>
            <pc:docMk/>
            <pc:sldMk cId="1781805002" sldId="256"/>
            <ac:spMk id="3" creationId="{8156472E-341A-4617-A203-1625EDBF7FAD}"/>
          </ac:spMkLst>
        </pc:spChg>
      </pc:sldChg>
      <pc:sldChg chg="modSp">
        <pc:chgData name="Jonathan Peppers" userId="c87455a5-b462-46f5-be48-855435574aef" providerId="ADAL" clId="{E596922E-1CB9-480C-A45F-AAAC76AAE298}" dt="2019-07-03T01:39:15.916" v="237" actId="20577"/>
        <pc:sldMkLst>
          <pc:docMk/>
          <pc:sldMk cId="263007832" sldId="267"/>
        </pc:sldMkLst>
        <pc:spChg chg="mod">
          <ac:chgData name="Jonathan Peppers" userId="c87455a5-b462-46f5-be48-855435574aef" providerId="ADAL" clId="{E596922E-1CB9-480C-A45F-AAAC76AAE298}" dt="2019-07-03T01:39:15.916" v="237" actId="20577"/>
          <ac:spMkLst>
            <pc:docMk/>
            <pc:sldMk cId="263007832" sldId="267"/>
            <ac:spMk id="3" creationId="{3AE74E0D-2551-4FB3-9F1E-9325916E5F12}"/>
          </ac:spMkLst>
        </pc:spChg>
      </pc:sldChg>
      <pc:sldChg chg="modSp add del">
        <pc:chgData name="Jonathan Peppers" userId="c87455a5-b462-46f5-be48-855435574aef" providerId="ADAL" clId="{E596922E-1CB9-480C-A45F-AAAC76AAE298}" dt="2019-07-03T01:29:19.373" v="43" actId="2696"/>
        <pc:sldMkLst>
          <pc:docMk/>
          <pc:sldMk cId="4099240292" sldId="268"/>
        </pc:sldMkLst>
        <pc:spChg chg="mod">
          <ac:chgData name="Jonathan Peppers" userId="c87455a5-b462-46f5-be48-855435574aef" providerId="ADAL" clId="{E596922E-1CB9-480C-A45F-AAAC76AAE298}" dt="2019-07-03T01:29:03.079" v="40" actId="20577"/>
          <ac:spMkLst>
            <pc:docMk/>
            <pc:sldMk cId="4099240292" sldId="268"/>
            <ac:spMk id="2" creationId="{5571B114-DBB9-4406-8B7A-B97502DF9F5A}"/>
          </ac:spMkLst>
        </pc:spChg>
      </pc:sldChg>
      <pc:sldChg chg="modSp add ord">
        <pc:chgData name="Jonathan Peppers" userId="c87455a5-b462-46f5-be48-855435574aef" providerId="ADAL" clId="{E596922E-1CB9-480C-A45F-AAAC76AAE298}" dt="2019-07-03T01:29:51.079" v="103" actId="20577"/>
        <pc:sldMkLst>
          <pc:docMk/>
          <pc:sldMk cId="1904342744" sldId="269"/>
        </pc:sldMkLst>
        <pc:spChg chg="mod">
          <ac:chgData name="Jonathan Peppers" userId="c87455a5-b462-46f5-be48-855435574aef" providerId="ADAL" clId="{E596922E-1CB9-480C-A45F-AAAC76AAE298}" dt="2019-07-03T01:29:51.079" v="103" actId="20577"/>
          <ac:spMkLst>
            <pc:docMk/>
            <pc:sldMk cId="1904342744" sldId="269"/>
            <ac:spMk id="2" creationId="{0B305C6A-51BF-488D-898C-D1CDCB50E379}"/>
          </ac:spMkLst>
        </pc:spChg>
      </pc:sldChg>
      <pc:sldChg chg="add">
        <pc:chgData name="Jonathan Peppers" userId="c87455a5-b462-46f5-be48-855435574aef" providerId="ADAL" clId="{E596922E-1CB9-480C-A45F-AAAC76AAE298}" dt="2019-07-03T01:29:41.331" v="84"/>
        <pc:sldMkLst>
          <pc:docMk/>
          <pc:sldMk cId="3058444778" sldId="270"/>
        </pc:sldMkLst>
      </pc:sldChg>
      <pc:sldChg chg="addSp delSp modSp add mod setBg modAnim setClrOvrMap">
        <pc:chgData name="Jonathan Peppers" userId="c87455a5-b462-46f5-be48-855435574aef" providerId="ADAL" clId="{E596922E-1CB9-480C-A45F-AAAC76AAE298}" dt="2019-07-03T14:20:37.100" v="2677" actId="14100"/>
        <pc:sldMkLst>
          <pc:docMk/>
          <pc:sldMk cId="3682906314" sldId="271"/>
        </pc:sldMkLst>
        <pc:spChg chg="mod">
          <ac:chgData name="Jonathan Peppers" userId="c87455a5-b462-46f5-be48-855435574aef" providerId="ADAL" clId="{E596922E-1CB9-480C-A45F-AAAC76AAE298}" dt="2019-07-03T01:32:51.898" v="142" actId="26606"/>
          <ac:spMkLst>
            <pc:docMk/>
            <pc:sldMk cId="3682906314" sldId="271"/>
            <ac:spMk id="2" creationId="{B42A780E-4575-448A-8F45-148041B7BB2C}"/>
          </ac:spMkLst>
        </pc:spChg>
        <pc:spChg chg="add del">
          <ac:chgData name="Jonathan Peppers" userId="c87455a5-b462-46f5-be48-855435574aef" providerId="ADAL" clId="{E596922E-1CB9-480C-A45F-AAAC76AAE298}" dt="2019-07-03T01:32:51.898" v="142" actId="26606"/>
          <ac:spMkLst>
            <pc:docMk/>
            <pc:sldMk cId="3682906314" sldId="271"/>
            <ac:spMk id="10" creationId="{0C45045A-6083-4B3E-956A-67582337527D}"/>
          </ac:spMkLst>
        </pc:spChg>
        <pc:spChg chg="add del">
          <ac:chgData name="Jonathan Peppers" userId="c87455a5-b462-46f5-be48-855435574aef" providerId="ADAL" clId="{E596922E-1CB9-480C-A45F-AAAC76AAE298}" dt="2019-07-03T01:32:51.898" v="142" actId="26606"/>
          <ac:spMkLst>
            <pc:docMk/>
            <pc:sldMk cId="3682906314" sldId="271"/>
            <ac:spMk id="12" creationId="{EBD2B2B2-1395-4E7B-87A0-BD34551C01B6}"/>
          </ac:spMkLst>
        </pc:spChg>
        <pc:spChg chg="add mod">
          <ac:chgData name="Jonathan Peppers" userId="c87455a5-b462-46f5-be48-855435574aef" providerId="ADAL" clId="{E596922E-1CB9-480C-A45F-AAAC76AAE298}" dt="2019-07-03T14:20:17.019" v="2673" actId="1076"/>
          <ac:spMkLst>
            <pc:docMk/>
            <pc:sldMk cId="3682906314" sldId="271"/>
            <ac:spMk id="13" creationId="{22FDBDE6-15E1-42E2-BECC-28C09ABE0A14}"/>
          </ac:spMkLst>
        </pc:spChg>
        <pc:spChg chg="add del">
          <ac:chgData name="Jonathan Peppers" userId="c87455a5-b462-46f5-be48-855435574aef" providerId="ADAL" clId="{E596922E-1CB9-480C-A45F-AAAC76AAE298}" dt="2019-07-03T01:32:51.898" v="142" actId="26606"/>
          <ac:spMkLst>
            <pc:docMk/>
            <pc:sldMk cId="3682906314" sldId="271"/>
            <ac:spMk id="14" creationId="{42875DDC-0225-45F8-B745-78688F2D1ADC}"/>
          </ac:spMkLst>
        </pc:spChg>
        <pc:spChg chg="add del">
          <ac:chgData name="Jonathan Peppers" userId="c87455a5-b462-46f5-be48-855435574aef" providerId="ADAL" clId="{E596922E-1CB9-480C-A45F-AAAC76AAE298}" dt="2019-07-03T01:32:51.898" v="142" actId="26606"/>
          <ac:spMkLst>
            <pc:docMk/>
            <pc:sldMk cId="3682906314" sldId="271"/>
            <ac:spMk id="16" creationId="{4F329563-0961-4426-90D2-2DF4888E5461}"/>
          </ac:spMkLst>
        </pc:spChg>
        <pc:spChg chg="add del">
          <ac:chgData name="Jonathan Peppers" userId="c87455a5-b462-46f5-be48-855435574aef" providerId="ADAL" clId="{E596922E-1CB9-480C-A45F-AAAC76AAE298}" dt="2019-07-03T01:32:51.898" v="142" actId="26606"/>
          <ac:spMkLst>
            <pc:docMk/>
            <pc:sldMk cId="3682906314" sldId="271"/>
            <ac:spMk id="18" creationId="{12617755-D451-4BAF-9B55-518297BFF42D}"/>
          </ac:spMkLst>
        </pc:spChg>
        <pc:spChg chg="add del">
          <ac:chgData name="Jonathan Peppers" userId="c87455a5-b462-46f5-be48-855435574aef" providerId="ADAL" clId="{E596922E-1CB9-480C-A45F-AAAC76AAE298}" dt="2019-07-03T01:32:51.898" v="142" actId="26606"/>
          <ac:spMkLst>
            <pc:docMk/>
            <pc:sldMk cId="3682906314" sldId="271"/>
            <ac:spMk id="20" creationId="{86C062C2-3673-4248-BE21-B51B16E63267}"/>
          </ac:spMkLst>
        </pc:spChg>
        <pc:spChg chg="add del">
          <ac:chgData name="Jonathan Peppers" userId="c87455a5-b462-46f5-be48-855435574aef" providerId="ADAL" clId="{E596922E-1CB9-480C-A45F-AAAC76AAE298}" dt="2019-07-03T01:32:51.878" v="141" actId="26606"/>
          <ac:spMkLst>
            <pc:docMk/>
            <pc:sldMk cId="3682906314" sldId="271"/>
            <ac:spMk id="25" creationId="{82B0BD37-87F5-4DDB-B767-20FA06048900}"/>
          </ac:spMkLst>
        </pc:spChg>
        <pc:spChg chg="add del">
          <ac:chgData name="Jonathan Peppers" userId="c87455a5-b462-46f5-be48-855435574aef" providerId="ADAL" clId="{E596922E-1CB9-480C-A45F-AAAC76AAE298}" dt="2019-07-03T01:32:51.878" v="141" actId="26606"/>
          <ac:spMkLst>
            <pc:docMk/>
            <pc:sldMk cId="3682906314" sldId="271"/>
            <ac:spMk id="27" creationId="{ADFE5C4E-0B5D-4AB5-9877-3993F84A3D4D}"/>
          </ac:spMkLst>
        </pc:spChg>
        <pc:spChg chg="add del">
          <ac:chgData name="Jonathan Peppers" userId="c87455a5-b462-46f5-be48-855435574aef" providerId="ADAL" clId="{E596922E-1CB9-480C-A45F-AAAC76AAE298}" dt="2019-07-03T01:32:51.878" v="141" actId="26606"/>
          <ac:spMkLst>
            <pc:docMk/>
            <pc:sldMk cId="3682906314" sldId="271"/>
            <ac:spMk id="29" creationId="{06048CCE-094B-4948-B61B-DE627F176712}"/>
          </ac:spMkLst>
        </pc:spChg>
        <pc:spChg chg="add">
          <ac:chgData name="Jonathan Peppers" userId="c87455a5-b462-46f5-be48-855435574aef" providerId="ADAL" clId="{E596922E-1CB9-480C-A45F-AAAC76AAE298}" dt="2019-07-03T01:32:51.898" v="142" actId="26606"/>
          <ac:spMkLst>
            <pc:docMk/>
            <pc:sldMk cId="3682906314" sldId="271"/>
            <ac:spMk id="33" creationId="{DDD8B025-3845-4DEF-98B6-7C0BF531DB78}"/>
          </ac:spMkLst>
        </pc:spChg>
        <pc:spChg chg="add">
          <ac:chgData name="Jonathan Peppers" userId="c87455a5-b462-46f5-be48-855435574aef" providerId="ADAL" clId="{E596922E-1CB9-480C-A45F-AAAC76AAE298}" dt="2019-07-03T01:32:51.898" v="142" actId="26606"/>
          <ac:spMkLst>
            <pc:docMk/>
            <pc:sldMk cId="3682906314" sldId="271"/>
            <ac:spMk id="34" creationId="{F2E5A8E1-2A22-48D0-9556-E21648FA1EAC}"/>
          </ac:spMkLst>
        </pc:spChg>
        <pc:spChg chg="add">
          <ac:chgData name="Jonathan Peppers" userId="c87455a5-b462-46f5-be48-855435574aef" providerId="ADAL" clId="{E596922E-1CB9-480C-A45F-AAAC76AAE298}" dt="2019-07-03T01:32:51.898" v="142" actId="26606"/>
          <ac:spMkLst>
            <pc:docMk/>
            <pc:sldMk cId="3682906314" sldId="271"/>
            <ac:spMk id="35" creationId="{C4051FED-CF0D-4DDD-A9BB-E58FEEFE7C46}"/>
          </ac:spMkLst>
        </pc:spChg>
        <pc:spChg chg="add">
          <ac:chgData name="Jonathan Peppers" userId="c87455a5-b462-46f5-be48-855435574aef" providerId="ADAL" clId="{E596922E-1CB9-480C-A45F-AAAC76AAE298}" dt="2019-07-03T01:32:51.898" v="142" actId="26606"/>
          <ac:spMkLst>
            <pc:docMk/>
            <pc:sldMk cId="3682906314" sldId="271"/>
            <ac:spMk id="36" creationId="{92AA2300-0FA6-4328-9BD8-1D67925C0BD6}"/>
          </ac:spMkLst>
        </pc:spChg>
        <pc:spChg chg="add">
          <ac:chgData name="Jonathan Peppers" userId="c87455a5-b462-46f5-be48-855435574aef" providerId="ADAL" clId="{E596922E-1CB9-480C-A45F-AAAC76AAE298}" dt="2019-07-03T01:32:51.898" v="142" actId="26606"/>
          <ac:spMkLst>
            <pc:docMk/>
            <pc:sldMk cId="3682906314" sldId="271"/>
            <ac:spMk id="37" creationId="{D3E1FE85-D0BF-41D3-8B85-04776368E1F0}"/>
          </ac:spMkLst>
        </pc:spChg>
        <pc:spChg chg="add">
          <ac:chgData name="Jonathan Peppers" userId="c87455a5-b462-46f5-be48-855435574aef" providerId="ADAL" clId="{E596922E-1CB9-480C-A45F-AAAC76AAE298}" dt="2019-07-03T01:32:51.898" v="142" actId="26606"/>
          <ac:spMkLst>
            <pc:docMk/>
            <pc:sldMk cId="3682906314" sldId="271"/>
            <ac:spMk id="38" creationId="{1072B470-1E76-42B5-86EA-1FB0F881D7EF}"/>
          </ac:spMkLst>
        </pc:spChg>
        <pc:picChg chg="add del mod ord">
          <ac:chgData name="Jonathan Peppers" userId="c87455a5-b462-46f5-be48-855435574aef" providerId="ADAL" clId="{E596922E-1CB9-480C-A45F-AAAC76AAE298}" dt="2019-07-03T01:33:12.901" v="145" actId="478"/>
          <ac:picMkLst>
            <pc:docMk/>
            <pc:sldMk cId="3682906314" sldId="271"/>
            <ac:picMk id="3" creationId="{DB8CD6A1-E200-44A0-93A0-42E344B4CB1C}"/>
          </ac:picMkLst>
        </pc:picChg>
        <pc:picChg chg="add del mod ord">
          <ac:chgData name="Jonathan Peppers" userId="c87455a5-b462-46f5-be48-855435574aef" providerId="ADAL" clId="{E596922E-1CB9-480C-A45F-AAAC76AAE298}" dt="2019-07-03T01:33:31.820" v="148" actId="478"/>
          <ac:picMkLst>
            <pc:docMk/>
            <pc:sldMk cId="3682906314" sldId="271"/>
            <ac:picMk id="4" creationId="{8D89CE94-3BB6-4E7E-9996-4F504E8F7E79}"/>
          </ac:picMkLst>
        </pc:picChg>
        <pc:picChg chg="add del mod">
          <ac:chgData name="Jonathan Peppers" userId="c87455a5-b462-46f5-be48-855435574aef" providerId="ADAL" clId="{E596922E-1CB9-480C-A45F-AAAC76AAE298}" dt="2019-07-03T01:34:26.078" v="155" actId="478"/>
          <ac:picMkLst>
            <pc:docMk/>
            <pc:sldMk cId="3682906314" sldId="271"/>
            <ac:picMk id="5" creationId="{075902EF-E215-4615-BCB9-D9B7CB7182CC}"/>
          </ac:picMkLst>
        </pc:picChg>
        <pc:picChg chg="add del mod">
          <ac:chgData name="Jonathan Peppers" userId="c87455a5-b462-46f5-be48-855435574aef" providerId="ADAL" clId="{E596922E-1CB9-480C-A45F-AAAC76AAE298}" dt="2019-07-03T01:34:04.710" v="152" actId="478"/>
          <ac:picMkLst>
            <pc:docMk/>
            <pc:sldMk cId="3682906314" sldId="271"/>
            <ac:picMk id="6" creationId="{1BD2EAA6-EE6C-466A-892C-A3877D032BE8}"/>
          </ac:picMkLst>
        </pc:picChg>
        <pc:picChg chg="add mod">
          <ac:chgData name="Jonathan Peppers" userId="c87455a5-b462-46f5-be48-855435574aef" providerId="ADAL" clId="{E596922E-1CB9-480C-A45F-AAAC76AAE298}" dt="2019-07-03T14:20:37.100" v="2677" actId="14100"/>
          <ac:picMkLst>
            <pc:docMk/>
            <pc:sldMk cId="3682906314" sldId="271"/>
            <ac:picMk id="7" creationId="{90D4ACF2-450C-4C87-9C3F-259332EDD0DF}"/>
          </ac:picMkLst>
        </pc:picChg>
        <pc:picChg chg="add mod">
          <ac:chgData name="Jonathan Peppers" userId="c87455a5-b462-46f5-be48-855435574aef" providerId="ADAL" clId="{E596922E-1CB9-480C-A45F-AAAC76AAE298}" dt="2019-07-03T14:20:31.515" v="2676" actId="1076"/>
          <ac:picMkLst>
            <pc:docMk/>
            <pc:sldMk cId="3682906314" sldId="271"/>
            <ac:picMk id="8" creationId="{5B04C672-3502-4D6E-A6F6-1700EB9780A9}"/>
          </ac:picMkLst>
        </pc:picChg>
        <pc:picChg chg="add mod">
          <ac:chgData name="Jonathan Peppers" userId="c87455a5-b462-46f5-be48-855435574aef" providerId="ADAL" clId="{E596922E-1CB9-480C-A45F-AAAC76AAE298}" dt="2019-07-03T14:20:08.465" v="2670" actId="1076"/>
          <ac:picMkLst>
            <pc:docMk/>
            <pc:sldMk cId="3682906314" sldId="271"/>
            <ac:picMk id="9" creationId="{EEB51A3B-4176-49C4-BF57-DB88720975A3}"/>
          </ac:picMkLst>
        </pc:picChg>
        <pc:picChg chg="add mod">
          <ac:chgData name="Jonathan Peppers" userId="c87455a5-b462-46f5-be48-855435574aef" providerId="ADAL" clId="{E596922E-1CB9-480C-A45F-AAAC76AAE298}" dt="2019-07-03T14:20:24.299" v="2674" actId="1076"/>
          <ac:picMkLst>
            <pc:docMk/>
            <pc:sldMk cId="3682906314" sldId="271"/>
            <ac:picMk id="11" creationId="{93C94AFA-6A38-44BD-BC36-4FE30C8C99CF}"/>
          </ac:picMkLst>
        </pc:picChg>
        <pc:cxnChg chg="add del">
          <ac:chgData name="Jonathan Peppers" userId="c87455a5-b462-46f5-be48-855435574aef" providerId="ADAL" clId="{E596922E-1CB9-480C-A45F-AAAC76AAE298}" dt="2019-07-03T01:32:51.878" v="141" actId="26606"/>
          <ac:cxnSpMkLst>
            <pc:docMk/>
            <pc:sldMk cId="3682906314" sldId="271"/>
            <ac:cxnSpMk id="31" creationId="{5BB48934-4796-4249-B64C-EE2375977B5E}"/>
          </ac:cxnSpMkLst>
        </pc:cxnChg>
      </pc:sldChg>
      <pc:sldChg chg="addSp delSp modSp add modAnim">
        <pc:chgData name="Jonathan Peppers" userId="c87455a5-b462-46f5-be48-855435574aef" providerId="ADAL" clId="{E596922E-1CB9-480C-A45F-AAAC76AAE298}" dt="2019-07-03T14:19:47.895" v="2667" actId="1076"/>
        <pc:sldMkLst>
          <pc:docMk/>
          <pc:sldMk cId="1579450383" sldId="272"/>
        </pc:sldMkLst>
        <pc:spChg chg="mod">
          <ac:chgData name="Jonathan Peppers" userId="c87455a5-b462-46f5-be48-855435574aef" providerId="ADAL" clId="{E596922E-1CB9-480C-A45F-AAAC76AAE298}" dt="2019-07-03T01:37:02.419" v="202" actId="20577"/>
          <ac:spMkLst>
            <pc:docMk/>
            <pc:sldMk cId="1579450383" sldId="272"/>
            <ac:spMk id="2" creationId="{42FF7DC1-AF2F-4FD3-A36B-CFB17F3DEB86}"/>
          </ac:spMkLst>
        </pc:spChg>
        <pc:picChg chg="add del mod">
          <ac:chgData name="Jonathan Peppers" userId="c87455a5-b462-46f5-be48-855435574aef" providerId="ADAL" clId="{E596922E-1CB9-480C-A45F-AAAC76AAE298}" dt="2019-07-03T01:39:58.477" v="240" actId="478"/>
          <ac:picMkLst>
            <pc:docMk/>
            <pc:sldMk cId="1579450383" sldId="272"/>
            <ac:picMk id="3" creationId="{14AFFA59-BD99-4011-8BA6-50D86059F4C9}"/>
          </ac:picMkLst>
        </pc:picChg>
        <pc:picChg chg="add mod">
          <ac:chgData name="Jonathan Peppers" userId="c87455a5-b462-46f5-be48-855435574aef" providerId="ADAL" clId="{E596922E-1CB9-480C-A45F-AAAC76AAE298}" dt="2019-07-03T14:19:42.062" v="2665" actId="1076"/>
          <ac:picMkLst>
            <pc:docMk/>
            <pc:sldMk cId="1579450383" sldId="272"/>
            <ac:picMk id="4" creationId="{9F631462-AED8-45F0-8D5B-7C8B2EF65356}"/>
          </ac:picMkLst>
        </pc:picChg>
        <pc:picChg chg="add mod">
          <ac:chgData name="Jonathan Peppers" userId="c87455a5-b462-46f5-be48-855435574aef" providerId="ADAL" clId="{E596922E-1CB9-480C-A45F-AAAC76AAE298}" dt="2019-07-03T14:19:44.598" v="2666" actId="1076"/>
          <ac:picMkLst>
            <pc:docMk/>
            <pc:sldMk cId="1579450383" sldId="272"/>
            <ac:picMk id="5" creationId="{47607279-F0BF-4753-9C34-566FE04FA8EE}"/>
          </ac:picMkLst>
        </pc:picChg>
        <pc:picChg chg="add mod">
          <ac:chgData name="Jonathan Peppers" userId="c87455a5-b462-46f5-be48-855435574aef" providerId="ADAL" clId="{E596922E-1CB9-480C-A45F-AAAC76AAE298}" dt="2019-07-03T14:19:47.895" v="2667" actId="1076"/>
          <ac:picMkLst>
            <pc:docMk/>
            <pc:sldMk cId="1579450383" sldId="272"/>
            <ac:picMk id="6" creationId="{009944BC-3EED-4EC7-8225-B8F1337C9643}"/>
          </ac:picMkLst>
        </pc:picChg>
        <pc:picChg chg="add del mod">
          <ac:chgData name="Jonathan Peppers" userId="c87455a5-b462-46f5-be48-855435574aef" providerId="ADAL" clId="{E596922E-1CB9-480C-A45F-AAAC76AAE298}" dt="2019-07-03T14:19:06.628" v="2658" actId="478"/>
          <ac:picMkLst>
            <pc:docMk/>
            <pc:sldMk cId="1579450383" sldId="272"/>
            <ac:picMk id="1026" creationId="{B313469B-94AC-4988-BFAE-41EB77FE0B6C}"/>
          </ac:picMkLst>
        </pc:picChg>
      </pc:sldChg>
      <pc:sldChg chg="modSp add modAnim">
        <pc:chgData name="Jonathan Peppers" userId="c87455a5-b462-46f5-be48-855435574aef" providerId="ADAL" clId="{E596922E-1CB9-480C-A45F-AAAC76AAE298}" dt="2019-07-03T02:17:10.185" v="1342"/>
        <pc:sldMkLst>
          <pc:docMk/>
          <pc:sldMk cId="1502061532" sldId="273"/>
        </pc:sldMkLst>
        <pc:spChg chg="mod">
          <ac:chgData name="Jonathan Peppers" userId="c87455a5-b462-46f5-be48-855435574aef" providerId="ADAL" clId="{E596922E-1CB9-480C-A45F-AAAC76AAE298}" dt="2019-07-03T01:47:30.812" v="290" actId="20577"/>
          <ac:spMkLst>
            <pc:docMk/>
            <pc:sldMk cId="1502061532" sldId="273"/>
            <ac:spMk id="2" creationId="{DE021850-4309-4EB3-82EB-CCBAD1D21B88}"/>
          </ac:spMkLst>
        </pc:spChg>
        <pc:spChg chg="mod">
          <ac:chgData name="Jonathan Peppers" userId="c87455a5-b462-46f5-be48-855435574aef" providerId="ADAL" clId="{E596922E-1CB9-480C-A45F-AAAC76AAE298}" dt="2019-07-03T02:17:03.301" v="1340" actId="20577"/>
          <ac:spMkLst>
            <pc:docMk/>
            <pc:sldMk cId="1502061532" sldId="273"/>
            <ac:spMk id="3" creationId="{06AF82A7-3492-48C9-9F34-5F8C9328C929}"/>
          </ac:spMkLst>
        </pc:spChg>
      </pc:sldChg>
      <pc:sldChg chg="add del">
        <pc:chgData name="Jonathan Peppers" userId="c87455a5-b462-46f5-be48-855435574aef" providerId="ADAL" clId="{E596922E-1CB9-480C-A45F-AAAC76AAE298}" dt="2019-07-03T01:46:59.691" v="264" actId="2696"/>
        <pc:sldMkLst>
          <pc:docMk/>
          <pc:sldMk cId="1585799433" sldId="273"/>
        </pc:sldMkLst>
      </pc:sldChg>
      <pc:sldChg chg="modSp add ord modAnim">
        <pc:chgData name="Jonathan Peppers" userId="c87455a5-b462-46f5-be48-855435574aef" providerId="ADAL" clId="{E596922E-1CB9-480C-A45F-AAAC76AAE298}" dt="2019-07-03T02:11:41.755" v="1308" actId="20577"/>
        <pc:sldMkLst>
          <pc:docMk/>
          <pc:sldMk cId="2200921460" sldId="274"/>
        </pc:sldMkLst>
        <pc:spChg chg="mod">
          <ac:chgData name="Jonathan Peppers" userId="c87455a5-b462-46f5-be48-855435574aef" providerId="ADAL" clId="{E596922E-1CB9-480C-A45F-AAAC76AAE298}" dt="2019-07-03T01:52:28.031" v="756" actId="20577"/>
          <ac:spMkLst>
            <pc:docMk/>
            <pc:sldMk cId="2200921460" sldId="274"/>
            <ac:spMk id="2" creationId="{A754071B-7EFB-4AF9-ADE6-9659171000D2}"/>
          </ac:spMkLst>
        </pc:spChg>
        <pc:spChg chg="mod">
          <ac:chgData name="Jonathan Peppers" userId="c87455a5-b462-46f5-be48-855435574aef" providerId="ADAL" clId="{E596922E-1CB9-480C-A45F-AAAC76AAE298}" dt="2019-07-03T02:11:41.755" v="1308" actId="20577"/>
          <ac:spMkLst>
            <pc:docMk/>
            <pc:sldMk cId="2200921460" sldId="274"/>
            <ac:spMk id="3" creationId="{32846635-0FE7-4711-9DD0-C84902D40727}"/>
          </ac:spMkLst>
        </pc:spChg>
      </pc:sldChg>
      <pc:sldChg chg="addSp delSp modSp add mod ord setBg">
        <pc:chgData name="Jonathan Peppers" userId="c87455a5-b462-46f5-be48-855435574aef" providerId="ADAL" clId="{E596922E-1CB9-480C-A45F-AAAC76AAE298}" dt="2019-07-03T02:14:30.683" v="1316" actId="1076"/>
        <pc:sldMkLst>
          <pc:docMk/>
          <pc:sldMk cId="1017586236" sldId="275"/>
        </pc:sldMkLst>
        <pc:spChg chg="del">
          <ac:chgData name="Jonathan Peppers" userId="c87455a5-b462-46f5-be48-855435574aef" providerId="ADAL" clId="{E596922E-1CB9-480C-A45F-AAAC76AAE298}" dt="2019-07-03T02:10:30.356" v="1226" actId="478"/>
          <ac:spMkLst>
            <pc:docMk/>
            <pc:sldMk cId="1017586236" sldId="275"/>
            <ac:spMk id="2" creationId="{C349C5AF-F025-4989-A7E8-EFC1C7D0B6CD}"/>
          </ac:spMkLst>
        </pc:spChg>
        <pc:spChg chg="del">
          <ac:chgData name="Jonathan Peppers" userId="c87455a5-b462-46f5-be48-855435574aef" providerId="ADAL" clId="{E596922E-1CB9-480C-A45F-AAAC76AAE298}" dt="2019-07-03T02:10:29.388" v="1225" actId="478"/>
          <ac:spMkLst>
            <pc:docMk/>
            <pc:sldMk cId="1017586236" sldId="275"/>
            <ac:spMk id="3" creationId="{73002AD2-241B-42D1-8206-66412F827E23}"/>
          </ac:spMkLst>
        </pc:spChg>
        <pc:spChg chg="add del">
          <ac:chgData name="Jonathan Peppers" userId="c87455a5-b462-46f5-be48-855435574aef" providerId="ADAL" clId="{E596922E-1CB9-480C-A45F-AAAC76AAE298}" dt="2019-07-03T02:13:37.939" v="1311" actId="26606"/>
          <ac:spMkLst>
            <pc:docMk/>
            <pc:sldMk cId="1017586236" sldId="275"/>
            <ac:spMk id="71" creationId="{57845966-6EFC-468A-9CC7-BAB4B95854E7}"/>
          </ac:spMkLst>
        </pc:spChg>
        <pc:spChg chg="add del">
          <ac:chgData name="Jonathan Peppers" userId="c87455a5-b462-46f5-be48-855435574aef" providerId="ADAL" clId="{E596922E-1CB9-480C-A45F-AAAC76AAE298}" dt="2019-07-03T02:13:37.939" v="1311" actId="26606"/>
          <ac:spMkLst>
            <pc:docMk/>
            <pc:sldMk cId="1017586236" sldId="275"/>
            <ac:spMk id="75" creationId="{ADAD1991-FFD1-4E94-ABAB-7560D33008E4}"/>
          </ac:spMkLst>
        </pc:spChg>
        <pc:spChg chg="add">
          <ac:chgData name="Jonathan Peppers" userId="c87455a5-b462-46f5-be48-855435574aef" providerId="ADAL" clId="{E596922E-1CB9-480C-A45F-AAAC76AAE298}" dt="2019-07-03T02:13:37.939" v="1311" actId="26606"/>
          <ac:spMkLst>
            <pc:docMk/>
            <pc:sldMk cId="1017586236" sldId="275"/>
            <ac:spMk id="137" creationId="{57845966-6EFC-468A-9CC7-BAB4B95854E7}"/>
          </ac:spMkLst>
        </pc:spChg>
        <pc:spChg chg="add">
          <ac:chgData name="Jonathan Peppers" userId="c87455a5-b462-46f5-be48-855435574aef" providerId="ADAL" clId="{E596922E-1CB9-480C-A45F-AAAC76AAE298}" dt="2019-07-03T02:13:37.939" v="1311" actId="26606"/>
          <ac:spMkLst>
            <pc:docMk/>
            <pc:sldMk cId="1017586236" sldId="275"/>
            <ac:spMk id="141" creationId="{ADAD1991-FFD1-4E94-ABAB-7560D33008E4}"/>
          </ac:spMkLst>
        </pc:spChg>
        <pc:picChg chg="add del">
          <ac:chgData name="Jonathan Peppers" userId="c87455a5-b462-46f5-be48-855435574aef" providerId="ADAL" clId="{E596922E-1CB9-480C-A45F-AAAC76AAE298}" dt="2019-07-03T02:13:37.939" v="1311" actId="26606"/>
          <ac:picMkLst>
            <pc:docMk/>
            <pc:sldMk cId="1017586236" sldId="275"/>
            <ac:picMk id="73" creationId="{75554383-98AF-4A47-BB65-705FAAA4BE6A}"/>
          </ac:picMkLst>
        </pc:picChg>
        <pc:picChg chg="add">
          <ac:chgData name="Jonathan Peppers" userId="c87455a5-b462-46f5-be48-855435574aef" providerId="ADAL" clId="{E596922E-1CB9-480C-A45F-AAAC76AAE298}" dt="2019-07-03T02:13:37.939" v="1311" actId="26606"/>
          <ac:picMkLst>
            <pc:docMk/>
            <pc:sldMk cId="1017586236" sldId="275"/>
            <ac:picMk id="139" creationId="{75554383-98AF-4A47-BB65-705FAAA4BE6A}"/>
          </ac:picMkLst>
        </pc:picChg>
        <pc:picChg chg="add del mod">
          <ac:chgData name="Jonathan Peppers" userId="c87455a5-b462-46f5-be48-855435574aef" providerId="ADAL" clId="{E596922E-1CB9-480C-A45F-AAAC76AAE298}" dt="2019-07-03T02:13:17.068" v="1309" actId="478"/>
          <ac:picMkLst>
            <pc:docMk/>
            <pc:sldMk cId="1017586236" sldId="275"/>
            <ac:picMk id="2050" creationId="{06AEB4F4-A714-47FC-9810-C3C59B8BF55F}"/>
          </ac:picMkLst>
        </pc:picChg>
        <pc:picChg chg="add del mod">
          <ac:chgData name="Jonathan Peppers" userId="c87455a5-b462-46f5-be48-855435574aef" providerId="ADAL" clId="{E596922E-1CB9-480C-A45F-AAAC76AAE298}" dt="2019-07-03T02:14:15.491" v="1312" actId="478"/>
          <ac:picMkLst>
            <pc:docMk/>
            <pc:sldMk cId="1017586236" sldId="275"/>
            <ac:picMk id="2052" creationId="{1E9152F0-66AC-4768-93AC-879F4FF32495}"/>
          </ac:picMkLst>
        </pc:picChg>
        <pc:picChg chg="add mod">
          <ac:chgData name="Jonathan Peppers" userId="c87455a5-b462-46f5-be48-855435574aef" providerId="ADAL" clId="{E596922E-1CB9-480C-A45F-AAAC76AAE298}" dt="2019-07-03T02:14:30.683" v="1316" actId="1076"/>
          <ac:picMkLst>
            <pc:docMk/>
            <pc:sldMk cId="1017586236" sldId="275"/>
            <ac:picMk id="2054" creationId="{D45C526A-765B-46E8-B08D-2B7C156366AF}"/>
          </ac:picMkLst>
        </pc:picChg>
      </pc:sldChg>
      <pc:sldChg chg="modSp add modAnim">
        <pc:chgData name="Jonathan Peppers" userId="c87455a5-b462-46f5-be48-855435574aef" providerId="ADAL" clId="{E596922E-1CB9-480C-A45F-AAAC76AAE298}" dt="2019-07-03T02:21:53.357" v="1740"/>
        <pc:sldMkLst>
          <pc:docMk/>
          <pc:sldMk cId="1570303272" sldId="276"/>
        </pc:sldMkLst>
        <pc:spChg chg="mod">
          <ac:chgData name="Jonathan Peppers" userId="c87455a5-b462-46f5-be48-855435574aef" providerId="ADAL" clId="{E596922E-1CB9-480C-A45F-AAAC76AAE298}" dt="2019-07-03T02:20:34.355" v="1543" actId="20577"/>
          <ac:spMkLst>
            <pc:docMk/>
            <pc:sldMk cId="1570303272" sldId="276"/>
            <ac:spMk id="2" creationId="{0C6A0937-AC82-4CB6-AE30-D952D06C11E5}"/>
          </ac:spMkLst>
        </pc:spChg>
        <pc:spChg chg="mod">
          <ac:chgData name="Jonathan Peppers" userId="c87455a5-b462-46f5-be48-855435574aef" providerId="ADAL" clId="{E596922E-1CB9-480C-A45F-AAAC76AAE298}" dt="2019-07-03T02:21:35.561" v="1736" actId="20577"/>
          <ac:spMkLst>
            <pc:docMk/>
            <pc:sldMk cId="1570303272" sldId="276"/>
            <ac:spMk id="3" creationId="{B87EC349-3B6B-49A8-B9C8-BEB5B34EED58}"/>
          </ac:spMkLst>
        </pc:spChg>
      </pc:sldChg>
      <pc:sldChg chg="addSp modSp add modAnim">
        <pc:chgData name="Jonathan Peppers" userId="c87455a5-b462-46f5-be48-855435574aef" providerId="ADAL" clId="{E596922E-1CB9-480C-A45F-AAAC76AAE298}" dt="2019-07-03T02:32:22.147" v="2626" actId="20577"/>
        <pc:sldMkLst>
          <pc:docMk/>
          <pc:sldMk cId="4034715073" sldId="277"/>
        </pc:sldMkLst>
        <pc:spChg chg="mod">
          <ac:chgData name="Jonathan Peppers" userId="c87455a5-b462-46f5-be48-855435574aef" providerId="ADAL" clId="{E596922E-1CB9-480C-A45F-AAAC76AAE298}" dt="2019-07-03T02:32:22.147" v="2626" actId="20577"/>
          <ac:spMkLst>
            <pc:docMk/>
            <pc:sldMk cId="4034715073" sldId="277"/>
            <ac:spMk id="2" creationId="{0E36540E-0843-4B05-9F0D-08C848AD7A4B}"/>
          </ac:spMkLst>
        </pc:spChg>
        <pc:spChg chg="mod">
          <ac:chgData name="Jonathan Peppers" userId="c87455a5-b462-46f5-be48-855435574aef" providerId="ADAL" clId="{E596922E-1CB9-480C-A45F-AAAC76AAE298}" dt="2019-07-03T02:25:44.012" v="2127" actId="20577"/>
          <ac:spMkLst>
            <pc:docMk/>
            <pc:sldMk cId="4034715073" sldId="277"/>
            <ac:spMk id="3" creationId="{D86420DB-1F9A-4AEE-88A7-9182DF75FBC9}"/>
          </ac:spMkLst>
        </pc:spChg>
        <pc:picChg chg="add mod">
          <ac:chgData name="Jonathan Peppers" userId="c87455a5-b462-46f5-be48-855435574aef" providerId="ADAL" clId="{E596922E-1CB9-480C-A45F-AAAC76AAE298}" dt="2019-07-03T02:25:59.336" v="2128" actId="1076"/>
          <ac:picMkLst>
            <pc:docMk/>
            <pc:sldMk cId="4034715073" sldId="277"/>
            <ac:picMk id="4" creationId="{68ED38E1-1C6E-4B82-BB46-B694168C3499}"/>
          </ac:picMkLst>
        </pc:picChg>
      </pc:sldChg>
      <pc:sldChg chg="addSp modSp add modAnim">
        <pc:chgData name="Jonathan Peppers" userId="c87455a5-b462-46f5-be48-855435574aef" providerId="ADAL" clId="{E596922E-1CB9-480C-A45F-AAAC76AAE298}" dt="2019-07-03T02:37:29.591" v="2657"/>
        <pc:sldMkLst>
          <pc:docMk/>
          <pc:sldMk cId="2114259829" sldId="278"/>
        </pc:sldMkLst>
        <pc:spChg chg="mod">
          <ac:chgData name="Jonathan Peppers" userId="c87455a5-b462-46f5-be48-855435574aef" providerId="ADAL" clId="{E596922E-1CB9-480C-A45F-AAAC76AAE298}" dt="2019-07-03T02:32:14.774" v="2621" actId="20577"/>
          <ac:spMkLst>
            <pc:docMk/>
            <pc:sldMk cId="2114259829" sldId="278"/>
            <ac:spMk id="2" creationId="{31A4F276-B183-4F6D-A048-40C20F4B94B1}"/>
          </ac:spMkLst>
        </pc:spChg>
        <pc:spChg chg="mod">
          <ac:chgData name="Jonathan Peppers" userId="c87455a5-b462-46f5-be48-855435574aef" providerId="ADAL" clId="{E596922E-1CB9-480C-A45F-AAAC76AAE298}" dt="2019-07-03T02:31:38.936" v="2550" actId="20577"/>
          <ac:spMkLst>
            <pc:docMk/>
            <pc:sldMk cId="2114259829" sldId="278"/>
            <ac:spMk id="3" creationId="{9786176D-3718-423C-AE40-D7BBD02D15F0}"/>
          </ac:spMkLst>
        </pc:spChg>
        <pc:picChg chg="add mod">
          <ac:chgData name="Jonathan Peppers" userId="c87455a5-b462-46f5-be48-855435574aef" providerId="ADAL" clId="{E596922E-1CB9-480C-A45F-AAAC76AAE298}" dt="2019-07-03T02:37:14.955" v="2653" actId="1076"/>
          <ac:picMkLst>
            <pc:docMk/>
            <pc:sldMk cId="2114259829" sldId="278"/>
            <ac:picMk id="4" creationId="{04C19B8A-12D7-40F9-9AF5-5F34FDFA8464}"/>
          </ac:picMkLst>
        </pc:picChg>
      </pc:sldChg>
      <pc:sldChg chg="modSp add del">
        <pc:chgData name="Jonathan Peppers" userId="c87455a5-b462-46f5-be48-855435574aef" providerId="ADAL" clId="{E596922E-1CB9-480C-A45F-AAAC76AAE298}" dt="2019-07-03T02:34:04.798" v="2638" actId="2696"/>
        <pc:sldMkLst>
          <pc:docMk/>
          <pc:sldMk cId="1072052031" sldId="279"/>
        </pc:sldMkLst>
        <pc:spChg chg="mod">
          <ac:chgData name="Jonathan Peppers" userId="c87455a5-b462-46f5-be48-855435574aef" providerId="ADAL" clId="{E596922E-1CB9-480C-A45F-AAAC76AAE298}" dt="2019-07-03T02:33:56.631" v="2636" actId="20577"/>
          <ac:spMkLst>
            <pc:docMk/>
            <pc:sldMk cId="1072052031" sldId="279"/>
            <ac:spMk id="2" creationId="{CC137930-4981-4408-8910-6A1A8F8C281F}"/>
          </ac:spMkLst>
        </pc:spChg>
      </pc:sldChg>
      <pc:sldChg chg="modSp add ord">
        <pc:chgData name="Jonathan Peppers" userId="c87455a5-b462-46f5-be48-855435574aef" providerId="ADAL" clId="{E596922E-1CB9-480C-A45F-AAAC76AAE298}" dt="2019-07-03T02:34:11.308" v="2649" actId="20577"/>
        <pc:sldMkLst>
          <pc:docMk/>
          <pc:sldMk cId="2962158107" sldId="280"/>
        </pc:sldMkLst>
        <pc:spChg chg="mod">
          <ac:chgData name="Jonathan Peppers" userId="c87455a5-b462-46f5-be48-855435574aef" providerId="ADAL" clId="{E596922E-1CB9-480C-A45F-AAAC76AAE298}" dt="2019-07-03T02:34:11.308" v="2649" actId="20577"/>
          <ac:spMkLst>
            <pc:docMk/>
            <pc:sldMk cId="2962158107" sldId="280"/>
            <ac:spMk id="2" creationId="{0B305C6A-51BF-488D-898C-D1CDCB50E379}"/>
          </ac:spMkLst>
        </pc:spChg>
      </pc:sldChg>
      <pc:sldChg chg="addSp modSp add mod ord setBg">
        <pc:chgData name="Jonathan Peppers" userId="c87455a5-b462-46f5-be48-855435574aef" providerId="ADAL" clId="{E596922E-1CB9-480C-A45F-AAAC76AAE298}" dt="2019-07-03T14:55:27.096" v="2927" actId="20577"/>
        <pc:sldMkLst>
          <pc:docMk/>
          <pc:sldMk cId="989879083" sldId="281"/>
        </pc:sldMkLst>
        <pc:spChg chg="add mod">
          <ac:chgData name="Jonathan Peppers" userId="c87455a5-b462-46f5-be48-855435574aef" providerId="ADAL" clId="{E596922E-1CB9-480C-A45F-AAAC76AAE298}" dt="2019-07-03T14:55:27.096" v="2927" actId="20577"/>
          <ac:spMkLst>
            <pc:docMk/>
            <pc:sldMk cId="989879083" sldId="281"/>
            <ac:spMk id="5" creationId="{525E6978-C77D-4A49-9EEE-014FC0FB4320}"/>
          </ac:spMkLst>
        </pc:spChg>
        <pc:graphicFrameChg chg="add mod">
          <ac:chgData name="Jonathan Peppers" userId="c87455a5-b462-46f5-be48-855435574aef" providerId="ADAL" clId="{E596922E-1CB9-480C-A45F-AAAC76AAE298}" dt="2019-07-03T14:43:11.974" v="2774" actId="26606"/>
          <ac:graphicFrameMkLst>
            <pc:docMk/>
            <pc:sldMk cId="989879083" sldId="281"/>
            <ac:graphicFrameMk id="4" creationId="{6020D23E-7FE6-4DD3-909C-4768A1AAE230}"/>
          </ac:graphicFrameMkLst>
        </pc:graphicFrameChg>
        <pc:cxnChg chg="add">
          <ac:chgData name="Jonathan Peppers" userId="c87455a5-b462-46f5-be48-855435574aef" providerId="ADAL" clId="{E596922E-1CB9-480C-A45F-AAAC76AAE298}" dt="2019-07-03T14:43:11.974" v="2774" actId="26606"/>
          <ac:cxnSpMkLst>
            <pc:docMk/>
            <pc:sldMk cId="989879083" sldId="281"/>
            <ac:cxnSpMk id="9" creationId="{E12350F3-DB83-413A-980B-1CEB92498664}"/>
          </ac:cxnSpMkLst>
        </pc:cxnChg>
      </pc:sldChg>
      <pc:sldChg chg="modSp add mod">
        <pc:chgData name="Jonathan Peppers" userId="c87455a5-b462-46f5-be48-855435574aef" providerId="ADAL" clId="{E596922E-1CB9-480C-A45F-AAAC76AAE298}" dt="2019-07-03T16:53:18.929" v="2936" actId="1076"/>
        <pc:sldMkLst>
          <pc:docMk/>
          <pc:sldMk cId="1431994560" sldId="282"/>
        </pc:sldMkLst>
        <pc:spChg chg="mod">
          <ac:chgData name="Jonathan Peppers" userId="c87455a5-b462-46f5-be48-855435574aef" providerId="ADAL" clId="{E596922E-1CB9-480C-A45F-AAAC76AAE298}" dt="2019-07-03T16:53:18.929" v="2936" actId="1076"/>
          <ac:spMkLst>
            <pc:docMk/>
            <pc:sldMk cId="1431994560" sldId="282"/>
            <ac:spMk id="5" creationId="{525E6978-C77D-4A49-9EEE-014FC0FB4320}"/>
          </ac:spMkLst>
        </pc:spChg>
        <pc:graphicFrameChg chg="mod">
          <ac:chgData name="Jonathan Peppers" userId="c87455a5-b462-46f5-be48-855435574aef" providerId="ADAL" clId="{E596922E-1CB9-480C-A45F-AAAC76AAE298}" dt="2019-07-03T14:44:49.757" v="2870" actId="20577"/>
          <ac:graphicFrameMkLst>
            <pc:docMk/>
            <pc:sldMk cId="1431994560" sldId="282"/>
            <ac:graphicFrameMk id="4" creationId="{6020D23E-7FE6-4DD3-909C-4768A1AAE230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Debug:</a:t>
            </a:r>
            <a:r>
              <a:rPr lang="en-US" baseline="0"/>
              <a:t> </a:t>
            </a:r>
            <a:r>
              <a:rPr lang="en-US" err="1"/>
              <a:t>SmartHotel</a:t>
            </a:r>
            <a:r>
              <a:rPr lang="en-US"/>
              <a:t> Build Times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Seconds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52.45</c:v>
                </c:pt>
                <c:pt idx="1">
                  <c:v>47.97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78-4BCB-9391-D8E17C46C9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0591855"/>
        <c:axId val="753232543"/>
      </c:barChart>
      <c:catAx>
        <c:axId val="103059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3232543"/>
        <c:crosses val="autoZero"/>
        <c:auto val="1"/>
        <c:lblAlgn val="ctr"/>
        <c:lblOffset val="100"/>
        <c:noMultiLvlLbl val="0"/>
      </c:catAx>
      <c:valAx>
        <c:axId val="753232543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05918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Release:</a:t>
            </a:r>
            <a:r>
              <a:rPr lang="en-US" baseline="0" dirty="0"/>
              <a:t> </a:t>
            </a:r>
            <a:r>
              <a:rPr lang="en-US" dirty="0" err="1"/>
              <a:t>SmartHotel</a:t>
            </a:r>
            <a:r>
              <a:rPr lang="en-US" baseline="0" dirty="0"/>
              <a:t> APK Sizes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Bytes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Before</c:v>
                </c:pt>
                <c:pt idx="1">
                  <c:v>After</c:v>
                </c:pt>
                <c:pt idx="2">
                  <c:v>After+AOT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43167238</c:v>
                </c:pt>
                <c:pt idx="1">
                  <c:v>37252016</c:v>
                </c:pt>
                <c:pt idx="2">
                  <c:v>62601284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78-4BCB-9391-D8E17C46C9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0591855"/>
        <c:axId val="753232543"/>
      </c:barChart>
      <c:catAx>
        <c:axId val="103059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3232543"/>
        <c:crosses val="autoZero"/>
        <c:auto val="1"/>
        <c:lblAlgn val="ctr"/>
        <c:lblOffset val="100"/>
        <c:noMultiLvlLbl val="0"/>
      </c:catAx>
      <c:valAx>
        <c:axId val="753232543"/>
        <c:scaling>
          <c:orientation val="minMax"/>
          <c:max val="6500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05918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1T22:39:51.754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E7830-9BF5-4E42-A05E-63F25BE1269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8D549-AE24-4AC3-86FE-904C0AD1E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25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 lot of demo in this talk – hopefully not too boring, see my talk tomorrow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8D549-AE24-4AC3-86FE-904C0AD1E3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34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6E683B-EEDA-4BB6-8853-6D7C0B405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972F1C-2FEF-4209-8503-AF0B3A3CDF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443A0-F312-4E59-80D4-BDCA5554D7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&amp; Company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4428D-44FB-4CEB-A66E-BFF057F3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FE671-D297-4D11-819F-1F49D8F3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50170-814D-4D6F-B277-D97FC1F37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8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577-E91B-4646-B6D6-4DDEFFDE3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3C0158-2C6E-4771-A622-5D92FAA89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E9BC9-767E-4CF9-84B6-9E8BF04E6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546D0-BA9B-4CBC-BEB1-A71F61437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67655-974B-4B86-AEC0-ADE3210A6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EE9FA-B7FB-4D88-BCF8-A0098D09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32C12D-CEE0-482C-8926-A5B64C5C8A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6327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69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3920-DFDC-4F4D-A76D-C99FC6713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D7B4C-99B6-4B72-8965-5DF89A2C5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52BF8-E426-4AC6-922E-D1D09462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1F317-3835-42E8-912E-4BEBAC88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07D7-49C7-45A0-AD49-26D568A4A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682EE-931B-41CC-B631-A0C188B69E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0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4579D9-7CE9-4BDA-B384-DE52014FD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81A44-ADAE-4B32-96C2-F05AB1B3D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0A831-E75A-49B4-ADE4-1D83222B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162DE-E13D-4987-B1F5-3EDD0406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E831D-900C-43E8-A637-4B7843D7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57816-6E1E-45DB-A6FA-125373154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0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49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0808-8BF4-4DCE-AD33-AD50858C8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050B7-90F9-4EFF-A002-998C382AC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0077B-B312-49AA-8886-D0C1E94F8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FCF8F-25BF-4F2A-A575-47C9BB1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34E24-8425-488D-8947-BA05BC513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6CB5D-C910-4F1A-B84B-59EDB639DB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24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BF8BE-D556-40FB-97A0-4FB28E00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2C0B7-9133-4F9E-A29F-C36D9F27B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CDF96-6234-4294-8625-E55F4A3EF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93416-63C8-4A32-A0AE-1CDCB5D5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4C6D-F337-4090-866E-B707CB3E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6DEC7-73DB-413A-8B7F-8C2F803806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1412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63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23AEA-E9E6-4F1D-98B1-90586F419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01925-EB99-456C-9A05-8501FC044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15BD8-2D87-4649-BC6C-5B51C2516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C3287-3593-42FB-A53A-C302CD1E0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EB99E-EC25-4D8C-92AB-35D49786F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13AFB-5227-437C-A582-4FB5CED69B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1412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48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D8842-DB92-4D02-BD52-725836C5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FC81F-214B-4277-A592-8775634E4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49CC4-27FF-4EBE-885A-2E08B475E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89D02-9CC9-48CB-BBDD-EF07C82A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27D9F-FEF7-49EC-8D07-730290601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F0830-FED0-440D-BE11-CB1B243F0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89031F-789D-48BE-B596-906C4CF12F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8281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43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B9877-463A-4499-A9DF-2ED58B9A0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58EBD-842E-48CC-8872-745E744F8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4FD3CB-2871-4674-991C-F31641B6A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B00C1E-7979-446B-AB5D-86DBFB0682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350CF5-EE9B-42FD-A680-3B89CAF0D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9A89C2-8C60-4D28-B9B7-B54012104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EACDA5-A4DD-4E04-A458-33A7246EA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14BD99-9CB0-4CB0-BD67-AB237F25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85E52A-DC66-46E9-B314-D2F3A3DB5C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0312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32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4A91-A936-434D-88F1-35EBD5CF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8AB26B-F2B2-4751-AEC3-478B3F4E5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90E75-0E29-4992-9A9E-656659138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4632A-1D0C-47CB-AA9B-CF03927F1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96BA3-A577-441B-914A-2434A787B6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1412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061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EE959-E446-4EEE-844A-BFF2AD2B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6D1945-E971-475C-AA77-6FDB65F0C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90E6D-0143-4BE9-9AD9-C1DDAE27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EE5C3-4D66-43E2-BDE8-65D56485A7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0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3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A63A-AFA4-4FA6-BC6B-E1540146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A8CCF-A006-49D1-9843-D4ACD11A4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BF5A9-B8CA-44F9-82AF-383F212FE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E559C-7D3A-47D1-8FD2-0B6419431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8F577-FE38-4F69-80E7-665D193D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7EC64-1F9C-4715-9547-42E6DE1C37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1412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309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491D-DDDA-4AA1-A681-A0C684130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F60DB-E1C2-40EC-BAD2-E83694F39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17DDC-1BC4-44B3-B3BC-70E932251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6E4913-EC34-4896-B63D-F0D41078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99A50-370E-4003-8FC1-83534E21D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5F1CD-C480-4E3F-9856-019E63CE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5A7BDA-88B5-473B-9093-38DD82630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0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83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31BCA-D950-4764-AA97-4BEC9EEA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292683-1BDB-4AE2-8291-ABA475FACE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E8456-8B36-4609-B073-F316D5151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33D75-0102-462F-ABD3-D66E715BD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8468C-A5CA-4D0B-B04D-C5470EBD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29A68-A34A-4793-A148-394BC38B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E52478-8913-480E-AFDF-9979FB1B13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6327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45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04E4-6CA8-4AF4-ADAE-BBB310F9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19F6B-C3A0-4BBA-8449-805ADE36C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C8B4C-F846-42FD-B955-DA4856F17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4221B-8BCC-4E87-974A-3C428016B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DB5E-288B-4E25-AC68-8C269BEE3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8AA67-2589-48BB-8A37-8E14E01439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0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392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278258-0720-411E-8A90-C207F753AA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FC25B-F65B-4754-A398-4EC1394E7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AA8CE-DCFA-4A11-9583-8607F29D1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180D7-CDC4-4F6E-8078-3BDE857CB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1E-396A-4F34-BA1C-2F054F4B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A1C4F-C9F1-429A-9B76-7C20623033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0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27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6E6D-2355-42DB-B28C-7B010CF0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FA458-2A88-4C61-9ACA-F28F4BF6A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3013E-5092-4CF0-B859-20673CF7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DF450-6D6C-4108-B234-A435E3813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E9534-2DF2-4247-B0FD-E18F99E11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6C928-D6D7-4D35-9BF2-060D38FB4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1412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37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54AF-2F92-4223-B4A8-2BC59CBF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BDB09-D2AA-4438-864E-97B774C705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EFDF4-DDF6-42E2-ABC7-9C43B0A5D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B1361-FF51-4231-BC6D-66264D431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4AA7B-443D-4B05-8195-CFD1421AE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67940-9EE0-4550-A440-26A41AA5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CD74B-621A-46A5-B1C2-F28607440C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8281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82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DFCF-AECC-40AE-8710-9472E78B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0AC1F-DF14-4F1F-9E38-3010B3D2C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8D06C-B011-4E2E-A260-124908094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F45490-21E2-4F80-97CB-BB08CD472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227EDA-06F3-4F03-A900-EDD4DC073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25F43-6CB3-4313-81C8-4F9AA0766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3CB231-9C83-45C1-872C-8E715C966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775583-FD71-4127-BD5A-991C5C21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35439D-D2E7-453B-8EB7-9BF0DC82DA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0312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84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B6629-3707-4302-8188-DF65EABE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EC1A5E-7E6A-4C1A-9492-44968245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CBBFB-2DEF-4811-968B-24979BB26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C6AE3-E526-4034-91F7-70F3A567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1D6D32-F76F-4245-8BB8-B25285CC8C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1412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7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B14E8F9-6FE2-48A9-A999-B46DE2F72D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F26E6D-2355-42DB-B28C-7B010CF030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Demo: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FA458-2A88-4C61-9ACA-F28F4BF6A2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Demo 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3013E-5092-4CF0-B859-20673CF7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DF450-6D6C-4108-B234-A435E3813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E9534-2DF2-4247-B0FD-E18F99E11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09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554736-CCEA-42B9-B082-51A5F2077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8982D2-F839-4DC8-9440-8D9C0C409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BE6F9-7B5A-4C3F-9DA6-C595E0F7D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060D9-4284-4EB1-8884-A2A48359B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0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9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5E51-8000-44AD-BC74-E5A0F5642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29067-8243-475C-B390-C14806E82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C9E47-C0B4-459B-8F71-1BEAB287A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D0598-2CB5-4989-8166-1DE00997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83A699-64DF-4118-95AD-856BD9408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5A5A6-C809-4338-BEB4-28C9039C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92EB0B-8E56-4A24-86AA-FFE026C42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0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3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CFED39-F407-438B-A965-3AACCBB4C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D3D5-9C44-4BBC-BA41-9722499D8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FFF7E-0430-4FF6-95ED-68045E9C9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CF222-8348-41F1-952A-FC29E34A4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DE7D7-9F20-401B-8A5B-8B410F6C4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1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4CE82-F2D2-4275-AFB9-C9640DE7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BA6AD-12AF-47C0-B489-755B043D0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EE8F4-F5DA-4417-9F7A-A1EBC5551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9D785-216C-43EB-8402-115D8BC3A10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2219A-BE03-426B-AD79-3890833C2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AACF4-BBB4-4421-93E1-6680ABDB8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6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2650-9838-4E6D-88D5-E688DD57CF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Build Times &amp; APK Sizes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6472E-341A-4617-A203-1625EDBF7F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Jon Peppers 🌶️</a:t>
            </a:r>
          </a:p>
          <a:p>
            <a:r>
              <a:rPr lang="en-US" dirty="0"/>
              <a:t>Engineer, </a:t>
            </a:r>
            <a:r>
              <a:rPr lang="en-US" dirty="0" err="1"/>
              <a:t>Xamarin.Android</a:t>
            </a:r>
            <a:r>
              <a:rPr lang="en-US" dirty="0"/>
              <a:t>, Microsoft</a:t>
            </a:r>
          </a:p>
        </p:txBody>
      </p:sp>
    </p:spTree>
    <p:extLst>
      <p:ext uri="{BB962C8B-B14F-4D97-AF65-F5344CB8AC3E}">
        <p14:creationId xmlns:p14="http://schemas.microsoft.com/office/powerpoint/2010/main" val="1781805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4E50A8-0734-4C71-A366-A418FBF49006}"/>
              </a:ext>
            </a:extLst>
          </p:cNvPr>
          <p:cNvSpPr txBox="1"/>
          <p:nvPr/>
        </p:nvSpPr>
        <p:spPr>
          <a:xfrm>
            <a:off x="6053668" y="803325"/>
            <a:ext cx="531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.NET is a Runtime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5EA5E-7FCB-42C3-8ACF-EECAE4A25C0C}"/>
              </a:ext>
            </a:extLst>
          </p:cNvPr>
          <p:cNvSpPr txBox="1"/>
          <p:nvPr/>
        </p:nvSpPr>
        <p:spPr>
          <a:xfrm>
            <a:off x="6053667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JIT (just in time): each method is compiled to assembler on-demand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AOT (ahead of time): each method is compiled to assembler at build time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781CE1F-CA48-4F82-BCA6-C9C687765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95094"/>
              </p:ext>
            </p:extLst>
          </p:nvPr>
        </p:nvGraphicFramePr>
        <p:xfrm>
          <a:off x="-1" y="140095"/>
          <a:ext cx="4343283" cy="4419504"/>
        </p:xfrm>
        <a:graphic>
          <a:graphicData uri="http://schemas.openxmlformats.org/drawingml/2006/table">
            <a:tbl>
              <a:tblPr/>
              <a:tblGrid>
                <a:gridCol w="1077779">
                  <a:extLst>
                    <a:ext uri="{9D8B030D-6E8A-4147-A177-3AD203B41FA5}">
                      <a16:colId xmlns:a16="http://schemas.microsoft.com/office/drawing/2014/main" val="265457857"/>
                    </a:ext>
                  </a:extLst>
                </a:gridCol>
                <a:gridCol w="3265504">
                  <a:extLst>
                    <a:ext uri="{9D8B030D-6E8A-4147-A177-3AD203B41FA5}">
                      <a16:colId xmlns:a16="http://schemas.microsoft.com/office/drawing/2014/main" val="1352788576"/>
                    </a:ext>
                  </a:extLst>
                </a:gridCol>
              </a:tblGrid>
              <a:tr h="368292">
                <a:tc>
                  <a:txBody>
                    <a:bodyPr/>
                    <a:lstStyle/>
                    <a:p>
                      <a:pPr algn="r" fontAlgn="t"/>
                      <a:endParaRPr lang="en-US" sz="180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global</a:t>
                      </a:r>
                      <a:r>
                        <a:rPr lang="en-US" sz="18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180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_main</a:t>
                      </a:r>
                      <a:endParaRPr lang="en-US" sz="18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98924"/>
                  </a:ext>
                </a:extLst>
              </a:tr>
              <a:tr h="368292">
                <a:tc>
                  <a:txBody>
                    <a:bodyPr/>
                    <a:lstStyle/>
                    <a:p>
                      <a:pPr algn="r" fontAlgn="t"/>
                      <a:endParaRPr lang="en-US" sz="180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extern</a:t>
                      </a:r>
                      <a:r>
                        <a:rPr lang="en-US" sz="18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180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_puts</a:t>
                      </a:r>
                      <a:endParaRPr lang="en-US" sz="18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767603"/>
                  </a:ext>
                </a:extLst>
              </a:tr>
              <a:tr h="368292">
                <a:tc>
                  <a:txBody>
                    <a:bodyPr/>
                    <a:lstStyle/>
                    <a:p>
                      <a:pPr algn="r" fontAlgn="t"/>
                      <a:endParaRPr lang="en-US" sz="180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744713"/>
                  </a:ext>
                </a:extLst>
              </a:tr>
              <a:tr h="368292">
                <a:tc>
                  <a:txBody>
                    <a:bodyPr/>
                    <a:lstStyle/>
                    <a:p>
                      <a:pPr algn="r" fontAlgn="t"/>
                      <a:endParaRPr lang="en-US" sz="180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section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.text</a:t>
                      </a: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09471"/>
                  </a:ext>
                </a:extLst>
              </a:tr>
              <a:tr h="368292"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_main:</a:t>
                      </a:r>
                      <a:endParaRPr lang="en-US" sz="1800" dirty="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push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E36209"/>
                          </a:solidFill>
                          <a:effectLst/>
                          <a:latin typeface="SFMono-Regular"/>
                        </a:rPr>
                        <a:t>rbx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</a:t>
                      </a:r>
                      <a:endParaRPr lang="en-US" sz="18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299032"/>
                  </a:ext>
                </a:extLst>
              </a:tr>
              <a:tr h="368292">
                <a:tc>
                  <a:txBody>
                    <a:bodyPr/>
                    <a:lstStyle/>
                    <a:p>
                      <a:pPr algn="r" fontAlgn="t"/>
                      <a:endParaRPr lang="en-US" sz="180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lea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E36209"/>
                          </a:solidFill>
                          <a:effectLst/>
                          <a:latin typeface="SFMono-Regular"/>
                        </a:rPr>
                        <a:t>rdi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, [</a:t>
                      </a:r>
                      <a:r>
                        <a:rPr lang="en-US" sz="1800" dirty="0" err="1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rel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message] </a:t>
                      </a: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058327"/>
                  </a:ext>
                </a:extLst>
              </a:tr>
              <a:tr h="368292">
                <a:tc>
                  <a:txBody>
                    <a:bodyPr/>
                    <a:lstStyle/>
                    <a:p>
                      <a:pPr algn="r" fontAlgn="t"/>
                      <a:endParaRPr lang="en-US" sz="180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call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_puts </a:t>
                      </a: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2012"/>
                  </a:ext>
                </a:extLst>
              </a:tr>
              <a:tr h="368292">
                <a:tc>
                  <a:txBody>
                    <a:bodyPr/>
                    <a:lstStyle/>
                    <a:p>
                      <a:pPr algn="r" fontAlgn="t"/>
                      <a:endParaRPr lang="en-US" sz="180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pop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E36209"/>
                          </a:solidFill>
                          <a:effectLst/>
                          <a:latin typeface="SFMono-Regular"/>
                        </a:rPr>
                        <a:t>rbx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</a:t>
                      </a: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535998"/>
                  </a:ext>
                </a:extLst>
              </a:tr>
              <a:tr h="368292">
                <a:tc>
                  <a:txBody>
                    <a:bodyPr/>
                    <a:lstStyle/>
                    <a:p>
                      <a:pPr algn="r" fontAlgn="t"/>
                      <a:endParaRPr lang="en-US" sz="180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ret</a:t>
                      </a:r>
                      <a:endParaRPr lang="en-US" sz="1800">
                        <a:solidFill>
                          <a:srgbClr val="6F42C1"/>
                        </a:solidFill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703540"/>
                  </a:ext>
                </a:extLst>
              </a:tr>
              <a:tr h="368292">
                <a:tc>
                  <a:txBody>
                    <a:bodyPr/>
                    <a:lstStyle/>
                    <a:p>
                      <a:pPr algn="r" fontAlgn="t"/>
                      <a:endParaRPr lang="en-US" sz="180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091512"/>
                  </a:ext>
                </a:extLst>
              </a:tr>
              <a:tr h="368292">
                <a:tc>
                  <a:txBody>
                    <a:bodyPr/>
                    <a:lstStyle/>
                    <a:p>
                      <a:pPr algn="r" fontAlgn="t"/>
                      <a:endParaRPr lang="en-US" sz="180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section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.data</a:t>
                      </a: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062408"/>
                  </a:ext>
                </a:extLst>
              </a:tr>
              <a:tr h="368292"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message:</a:t>
                      </a:r>
                      <a:endParaRPr lang="en-US" sz="1800" dirty="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db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"Hello, World"</a:t>
                      </a:r>
                      <a:r>
                        <a:rPr lang="en-US" sz="18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0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</a:t>
                      </a:r>
                      <a:endParaRPr lang="en-US" sz="18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63533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9DE2744-A707-4786-977E-A71937761CF8}"/>
              </a:ext>
            </a:extLst>
          </p:cNvPr>
          <p:cNvSpPr txBox="1"/>
          <p:nvPr/>
        </p:nvSpPr>
        <p:spPr>
          <a:xfrm>
            <a:off x="3222105" y="1833864"/>
            <a:ext cx="14285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😕</a:t>
            </a:r>
          </a:p>
        </p:txBody>
      </p:sp>
    </p:spTree>
    <p:extLst>
      <p:ext uri="{BB962C8B-B14F-4D97-AF65-F5344CB8AC3E}">
        <p14:creationId xmlns:p14="http://schemas.microsoft.com/office/powerpoint/2010/main" val="165047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57031-AF96-4FC8-8E37-A35FC9C31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&amp; Cons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99A2B-807A-492C-8F4C-4101BBFB6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85B5C-ECDE-4DF1-9478-ABA7E01D8E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Smaller file size</a:t>
            </a:r>
          </a:p>
          <a:p>
            <a:r>
              <a:rPr lang="en-US" dirty="0"/>
              <a:t>Supports multiple CPUs</a:t>
            </a:r>
          </a:p>
          <a:p>
            <a:r>
              <a:rPr lang="en-US" dirty="0"/>
              <a:t>Slower startup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03C8B3-B1F9-4F0F-95E0-65FFF7FA2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AOT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3FA181-EA82-49F7-9785-5D8D652722A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Bigger file size</a:t>
            </a:r>
          </a:p>
          <a:p>
            <a:r>
              <a:rPr lang="en-US" dirty="0"/>
              <a:t>Additional file size &amp; build time per supported CPU</a:t>
            </a:r>
          </a:p>
          <a:p>
            <a:r>
              <a:rPr lang="en-US" dirty="0"/>
              <a:t>Faster startup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430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961AF-279F-4FF7-8670-59E849128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Linker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74E0D-2551-4FB3-9F1E-9325916E5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Strips and optimizes .NET code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Has a build time cost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SDK Assemblies Only – strips BCL, </a:t>
            </a:r>
            <a:r>
              <a:rPr lang="en-US" sz="2400" dirty="0" err="1">
                <a:solidFill>
                  <a:srgbClr val="000000"/>
                </a:solidFill>
              </a:rPr>
              <a:t>Xamarin.Android</a:t>
            </a:r>
            <a:r>
              <a:rPr lang="en-US" sz="2400" dirty="0">
                <a:solidFill>
                  <a:srgbClr val="000000"/>
                </a:solidFill>
              </a:rPr>
              <a:t>, and </a:t>
            </a:r>
            <a:r>
              <a:rPr lang="en-US" sz="2400" dirty="0" err="1">
                <a:solidFill>
                  <a:srgbClr val="000000"/>
                </a:solidFill>
              </a:rPr>
              <a:t>Xamarin.iOS</a:t>
            </a:r>
            <a:r>
              <a:rPr lang="en-US" sz="2400" dirty="0">
                <a:solidFill>
                  <a:srgbClr val="000000"/>
                </a:solidFill>
              </a:rPr>
              <a:t> framework assemblies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(Full) </a:t>
            </a:r>
            <a:r>
              <a:rPr lang="en-US" sz="2400" dirty="0" err="1">
                <a:solidFill>
                  <a:srgbClr val="000000"/>
                </a:solidFill>
              </a:rPr>
              <a:t>Sdk</a:t>
            </a:r>
            <a:r>
              <a:rPr lang="en-US" sz="2400" dirty="0">
                <a:solidFill>
                  <a:srgbClr val="000000"/>
                </a:solidFill>
              </a:rPr>
              <a:t> and User Assemblies – strips everything, but you may need to add exclusions for </a:t>
            </a:r>
            <a:r>
              <a:rPr lang="en-US" sz="2400" dirty="0" err="1">
                <a:solidFill>
                  <a:srgbClr val="000000"/>
                </a:solidFill>
              </a:rPr>
              <a:t>System.Reflection</a:t>
            </a:r>
            <a:r>
              <a:rPr lang="en-US" sz="2400" dirty="0">
                <a:solidFill>
                  <a:srgbClr val="000000"/>
                </a:solidFill>
              </a:rPr>
              <a:t> usage</a:t>
            </a:r>
          </a:p>
        </p:txBody>
      </p:sp>
    </p:spTree>
    <p:extLst>
      <p:ext uri="{BB962C8B-B14F-4D97-AF65-F5344CB8AC3E}">
        <p14:creationId xmlns:p14="http://schemas.microsoft.com/office/powerpoint/2010/main" val="26300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4071B-7EFB-4AF9-ADE6-96591710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ABIs = CPU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46635-0FE7-4711-9DD0-C84902D40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armeabi-v7a – 32-bit arm devices, 64-bit devices *can* run</a:t>
            </a:r>
          </a:p>
          <a:p>
            <a:r>
              <a:rPr lang="en-US" dirty="0"/>
              <a:t>arm64-v8a – 64-bit arm devices, now required by Google Play</a:t>
            </a:r>
          </a:p>
          <a:p>
            <a:r>
              <a:rPr lang="en-US" dirty="0"/>
              <a:t>x86 – Intel-based 32-bit CPU, fairly low market share, could be a </a:t>
            </a:r>
            <a:r>
              <a:rPr lang="en-US" dirty="0" err="1"/>
              <a:t>ChromeBook</a:t>
            </a:r>
            <a:r>
              <a:rPr lang="en-US" dirty="0"/>
              <a:t> or a HAXM/Hyper-V emulator</a:t>
            </a:r>
          </a:p>
          <a:p>
            <a:r>
              <a:rPr lang="en-US" dirty="0"/>
              <a:t>x86_64 – Intel-based 64-bit CPU</a:t>
            </a:r>
          </a:p>
          <a:p>
            <a:r>
              <a:rPr lang="en-US" dirty="0"/>
              <a:t>Release apps should just have armeabi-v7a+arm64-v8a unless you have a good reason</a:t>
            </a:r>
          </a:p>
          <a:p>
            <a:r>
              <a:rPr lang="en-US" dirty="0"/>
              <a:t>Debug mode, just leave the defaults</a:t>
            </a:r>
          </a:p>
        </p:txBody>
      </p:sp>
    </p:spTree>
    <p:extLst>
      <p:ext uri="{BB962C8B-B14F-4D97-AF65-F5344CB8AC3E}">
        <p14:creationId xmlns:p14="http://schemas.microsoft.com/office/powerpoint/2010/main" val="220092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4" name="Picture 6" descr="Animated GIF">
            <a:extLst>
              <a:ext uri="{FF2B5EF4-FFF2-40B4-BE49-F238E27FC236}">
                <a16:creationId xmlns:a16="http://schemas.microsoft.com/office/drawing/2014/main" id="{D45C526A-765B-46E8-B08D-2B7C156366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349" y="1913812"/>
            <a:ext cx="4199302" cy="280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586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05C6A-51BF-488D-898C-D1CDCB50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vs Release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601BA-D9D6-4C65-85C3-F94B13417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342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A780E-4575-448A-8F45-148041B7B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522156"/>
            <a:ext cx="5609222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chemeClr val="tx1"/>
                </a:solidFill>
                <a:latin typeface="+mj-lt"/>
                <a:cs typeface="+mj-cs"/>
              </a:rPr>
              <a:t>Debug “must-haves”</a:t>
            </a:r>
          </a:p>
        </p:txBody>
      </p:sp>
      <p:sp>
        <p:nvSpPr>
          <p:cNvPr id="34" name="Freeform: Shape 24">
            <a:extLst>
              <a:ext uri="{FF2B5EF4-FFF2-40B4-BE49-F238E27FC236}">
                <a16:creationId xmlns:a16="http://schemas.microsoft.com/office/drawing/2014/main" id="{F2E5A8E1-2A22-48D0-9556-E21648FA1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26">
            <a:extLst>
              <a:ext uri="{FF2B5EF4-FFF2-40B4-BE49-F238E27FC236}">
                <a16:creationId xmlns:a16="http://schemas.microsoft.com/office/drawing/2014/main" id="{92AA2300-0FA6-4328-9BD8-1D67925C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28">
            <a:extLst>
              <a:ext uri="{FF2B5EF4-FFF2-40B4-BE49-F238E27FC236}">
                <a16:creationId xmlns:a16="http://schemas.microsoft.com/office/drawing/2014/main" id="{D3E1FE85-D0BF-41D3-8B85-04776368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135" y="0"/>
            <a:ext cx="3236976" cy="299515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0">
            <a:extLst>
              <a:ext uri="{FF2B5EF4-FFF2-40B4-BE49-F238E27FC236}">
                <a16:creationId xmlns:a16="http://schemas.microsoft.com/office/drawing/2014/main" id="{1072B470-1E76-42B5-86EA-1FB0F881D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D8B025-3845-4DEF-98B6-7C0BF531D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3156"/>
            <a:ext cx="3933440" cy="5861304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4051FED-CF0D-4DDD-A9BB-E58FEEFE7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580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D4ACF2-450C-4C87-9C3F-259332EDD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559" y="922011"/>
            <a:ext cx="3224421" cy="1013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04C672-3502-4D6E-A6F6-1700EB978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421" y="922011"/>
            <a:ext cx="2791158" cy="930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51A3B-4176-49C4-BF57-DB8872097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37" y="1497578"/>
            <a:ext cx="2705940" cy="2288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C94AFA-6A38-44BD-BC36-4FE30C8C9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36" y="3957541"/>
            <a:ext cx="1799987" cy="5483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2FDBDE6-15E1-42E2-BECC-28C09ABE0A14}"/>
              </a:ext>
            </a:extLst>
          </p:cNvPr>
          <p:cNvSpPr/>
          <p:nvPr/>
        </p:nvSpPr>
        <p:spPr>
          <a:xfrm>
            <a:off x="212336" y="2460388"/>
            <a:ext cx="2619354" cy="2769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06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F7DC1-AF2F-4FD3-A36B-CFB17F3D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Release-mode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31462-AED8-45F0-8D5B-7C8B2EF65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1502"/>
            <a:ext cx="8812443" cy="744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607279-F0BF-4753-9C34-566FE04FA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13586"/>
            <a:ext cx="8828293" cy="1267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9944BC-3EED-4EC7-8225-B8F1337C9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18711"/>
            <a:ext cx="3106544" cy="88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5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1850-4309-4EB3-82EB-CCBAD1D2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Other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F82A7-3492-48C9-9F34-5F8C9328C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</a:t>
            </a:r>
            <a:r>
              <a:rPr lang="en-US" dirty="0" err="1"/>
              <a:t>Dex</a:t>
            </a:r>
            <a:r>
              <a:rPr lang="en-US" dirty="0"/>
              <a:t> – only turn on if your app hits the </a:t>
            </a:r>
            <a:r>
              <a:rPr lang="en-US" dirty="0" err="1"/>
              <a:t>dex</a:t>
            </a:r>
            <a:r>
              <a:rPr lang="en-US" dirty="0"/>
              <a:t> limit without it</a:t>
            </a:r>
          </a:p>
          <a:p>
            <a:pPr lvl="1"/>
            <a:r>
              <a:rPr lang="en-US" dirty="0"/>
              <a:t>There is a build-time cost</a:t>
            </a:r>
          </a:p>
          <a:p>
            <a:pPr lvl="1"/>
            <a:r>
              <a:rPr lang="en-US" dirty="0"/>
              <a:t>Use Multi-</a:t>
            </a:r>
            <a:r>
              <a:rPr lang="en-US" dirty="0" err="1"/>
              <a:t>Dex</a:t>
            </a:r>
            <a:r>
              <a:rPr lang="en-US" dirty="0"/>
              <a:t> checkbox for Debug mode</a:t>
            </a:r>
          </a:p>
          <a:p>
            <a:pPr lvl="1"/>
            <a:r>
              <a:rPr lang="en-US" dirty="0"/>
              <a:t>Consider a Code Shrinker for Release mode</a:t>
            </a:r>
          </a:p>
          <a:p>
            <a:r>
              <a:rPr lang="en-US" dirty="0"/>
              <a:t>LLVM</a:t>
            </a:r>
          </a:p>
          <a:p>
            <a:pPr lvl="1"/>
            <a:r>
              <a:rPr lang="en-US" dirty="0"/>
              <a:t>Only use for Release builds when you are already using AOT</a:t>
            </a:r>
          </a:p>
          <a:p>
            <a:pPr lvl="1"/>
            <a:r>
              <a:rPr lang="en-US" dirty="0"/>
              <a:t>Will create smaller and faster native code</a:t>
            </a:r>
          </a:p>
          <a:p>
            <a:pPr lvl="1"/>
            <a:r>
              <a:rPr lang="en-US" dirty="0"/>
              <a:t>Build time cost</a:t>
            </a:r>
          </a:p>
        </p:txBody>
      </p:sp>
    </p:spTree>
    <p:extLst>
      <p:ext uri="{BB962C8B-B14F-4D97-AF65-F5344CB8AC3E}">
        <p14:creationId xmlns:p14="http://schemas.microsoft.com/office/powerpoint/2010/main" val="150206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05C6A-51BF-488D-898C-D1CDCB50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Tips, Tricks, &amp; New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601BA-D9D6-4C65-85C3-F94B13417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444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0FA9-9C79-4C38-9263-79E38A0D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nerds! 🤓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B3F1E-50E9-4E6B-906A-C2A33E1BB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(term of endearment)</a:t>
            </a:r>
          </a:p>
        </p:txBody>
      </p:sp>
    </p:spTree>
    <p:extLst>
      <p:ext uri="{BB962C8B-B14F-4D97-AF65-F5344CB8AC3E}">
        <p14:creationId xmlns:p14="http://schemas.microsoft.com/office/powerpoint/2010/main" val="1482278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A0937-AC82-4CB6-AE30-D952D06C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DebugType</a:t>
            </a:r>
            <a:r>
              <a:rPr lang="en-US" dirty="0"/>
              <a:t>=portable for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EC349-3B6B-49A8-B9C8-BEB5B34EE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it to “portable” for Xamarin projects – that is basically all you need to know</a:t>
            </a:r>
          </a:p>
          <a:p>
            <a:r>
              <a:rPr lang="en-US" dirty="0"/>
              <a:t>Important for NuGet authors!!!</a:t>
            </a:r>
          </a:p>
          <a:p>
            <a:r>
              <a:rPr lang="en-US" dirty="0"/>
              <a:t>Otherwise there could be a build-time cost to convert to a format Mono supports</a:t>
            </a:r>
          </a:p>
          <a:p>
            <a:r>
              <a:rPr lang="en-US" dirty="0"/>
              <a:t>“full” is a proprietary Windows-specific format for Debug builds</a:t>
            </a:r>
          </a:p>
          <a:p>
            <a:r>
              <a:rPr lang="en-US" dirty="0"/>
              <a:t>“</a:t>
            </a:r>
            <a:r>
              <a:rPr lang="en-US" dirty="0" err="1"/>
              <a:t>pdbonly</a:t>
            </a:r>
            <a:r>
              <a:rPr lang="en-US" dirty="0"/>
              <a:t>” is a Windows-specific format for Release builds</a:t>
            </a:r>
          </a:p>
        </p:txBody>
      </p:sp>
    </p:spTree>
    <p:extLst>
      <p:ext uri="{BB962C8B-B14F-4D97-AF65-F5344CB8AC3E}">
        <p14:creationId xmlns:p14="http://schemas.microsoft.com/office/powerpoint/2010/main" val="157030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6540E-0843-4B05-9F0D-08C848AD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aapt2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420DB-1F9A-4AEE-88A7-9182DF75F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aapt</a:t>
            </a:r>
            <a:r>
              <a:rPr lang="en-US" dirty="0"/>
              <a:t> is the Android Asset Packaging Tool</a:t>
            </a:r>
          </a:p>
          <a:p>
            <a:r>
              <a:rPr lang="en-US" dirty="0"/>
              <a:t>Compiles &amp; converts resources, assets, packages the base of an APK</a:t>
            </a:r>
          </a:p>
          <a:p>
            <a:r>
              <a:rPr lang="en-US" dirty="0"/>
              <a:t>aapt2 is the “next generation” replacement</a:t>
            </a:r>
          </a:p>
          <a:p>
            <a:r>
              <a:rPr lang="en-US" dirty="0"/>
              <a:t>Has explicit “link” and “compile” steps to make incremental builds faster</a:t>
            </a:r>
          </a:p>
          <a:p>
            <a:r>
              <a:rPr lang="en-US" dirty="0"/>
              <a:t>More useful for “classic” </a:t>
            </a:r>
            <a:r>
              <a:rPr lang="en-US" dirty="0" err="1"/>
              <a:t>Xamarin.Android</a:t>
            </a:r>
            <a:r>
              <a:rPr lang="en-US" dirty="0"/>
              <a:t> 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D38E1-1C6E-4B82-BB46-B694168C3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645" y="894537"/>
            <a:ext cx="292458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F276-B183-4F6D-A048-40C20F4B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D8 &amp; R8 – next generation DEX compilers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6176D-3718-423C-AE40-D7BBD02D1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apps run Java, but use a different VM that has its own bytecode format</a:t>
            </a:r>
          </a:p>
          <a:p>
            <a:r>
              <a:rPr lang="en-US" dirty="0"/>
              <a:t>In the past DX, compiled Java bytecode to DEX (Dalvik </a:t>
            </a:r>
            <a:r>
              <a:rPr lang="en-US" dirty="0" err="1"/>
              <a:t>EXecutable</a:t>
            </a:r>
            <a:r>
              <a:rPr lang="en-US" dirty="0"/>
              <a:t>)</a:t>
            </a:r>
          </a:p>
          <a:p>
            <a:r>
              <a:rPr lang="en-US" dirty="0"/>
              <a:t>D8 is faster than DX, can produce smaller code</a:t>
            </a:r>
          </a:p>
          <a:p>
            <a:r>
              <a:rPr lang="en-US" dirty="0"/>
              <a:t>R8 is faster than using </a:t>
            </a:r>
            <a:r>
              <a:rPr lang="en-US" dirty="0" err="1"/>
              <a:t>DX+ProGuard</a:t>
            </a:r>
            <a:r>
              <a:rPr lang="en-US" dirty="0"/>
              <a:t> or </a:t>
            </a:r>
            <a:r>
              <a:rPr lang="en-US" dirty="0" err="1"/>
              <a:t>DX+Multi-Dex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19B8A-12D7-40F9-9AF5-5F34FDFA8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443" y="4903105"/>
            <a:ext cx="5287113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5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020D23E-7FE6-4DD3-909C-4768A1AAE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121642"/>
              </p:ext>
            </p:extLst>
          </p:nvPr>
        </p:nvGraphicFramePr>
        <p:xfrm>
          <a:off x="1120478" y="1123527"/>
          <a:ext cx="7009396" cy="460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25E6978-C77D-4A49-9EEE-014FC0FB4320}"/>
              </a:ext>
            </a:extLst>
          </p:cNvPr>
          <p:cNvSpPr txBox="1"/>
          <p:nvPr/>
        </p:nvSpPr>
        <p:spPr>
          <a:xfrm>
            <a:off x="8955074" y="2510480"/>
            <a:ext cx="2856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~5 seconds off build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Enabled D8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Disabled Multi-</a:t>
            </a:r>
            <a:r>
              <a:rPr lang="en-US" dirty="0" err="1"/>
              <a:t>Dex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DebugType</a:t>
            </a:r>
            <a:r>
              <a:rPr lang="en-US" dirty="0"/>
              <a:t>=portable</a:t>
            </a:r>
          </a:p>
        </p:txBody>
      </p:sp>
    </p:spTree>
    <p:extLst>
      <p:ext uri="{BB962C8B-B14F-4D97-AF65-F5344CB8AC3E}">
        <p14:creationId xmlns:p14="http://schemas.microsoft.com/office/powerpoint/2010/main" val="989879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020D23E-7FE6-4DD3-909C-4768A1AAE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4412247"/>
              </p:ext>
            </p:extLst>
          </p:nvPr>
        </p:nvGraphicFramePr>
        <p:xfrm>
          <a:off x="1120478" y="1123527"/>
          <a:ext cx="7009396" cy="460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25E6978-C77D-4A49-9EEE-014FC0FB4320}"/>
              </a:ext>
            </a:extLst>
          </p:cNvPr>
          <p:cNvSpPr txBox="1"/>
          <p:nvPr/>
        </p:nvSpPr>
        <p:spPr>
          <a:xfrm>
            <a:off x="9072640" y="2502597"/>
            <a:ext cx="2856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Enabled D8 + R8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Disabled Multi-</a:t>
            </a:r>
            <a:r>
              <a:rPr lang="en-US" dirty="0" err="1"/>
              <a:t>Dex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AOT</a:t>
            </a:r>
          </a:p>
        </p:txBody>
      </p:sp>
    </p:spTree>
    <p:extLst>
      <p:ext uri="{BB962C8B-B14F-4D97-AF65-F5344CB8AC3E}">
        <p14:creationId xmlns:p14="http://schemas.microsoft.com/office/powerpoint/2010/main" val="1431994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05C6A-51BF-488D-898C-D1CDCB50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601BA-D9D6-4C65-85C3-F94B13417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158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883EB-3A86-40BC-B75C-D62FF6F1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even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52CBB-05DB-4462-80F7-132BC3E95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all these checkboxes mean? Linker, AOT, LLVM, </a:t>
            </a:r>
            <a:r>
              <a:rPr lang="en-US" dirty="0" err="1"/>
              <a:t>Dex</a:t>
            </a:r>
            <a:r>
              <a:rPr lang="en-US" dirty="0"/>
              <a:t> compiler, Code shrinker, 🤦etc.</a:t>
            </a:r>
          </a:p>
          <a:p>
            <a:r>
              <a:rPr lang="en-US" dirty="0"/>
              <a:t>Which settings are for Debug versus Release?</a:t>
            </a:r>
          </a:p>
          <a:p>
            <a:r>
              <a:rPr lang="en-US" dirty="0"/>
              <a:t>Tips &amp; Tricks (and new features)</a:t>
            </a:r>
          </a:p>
          <a:p>
            <a:endParaRPr lang="en-US" dirty="0"/>
          </a:p>
          <a:p>
            <a:r>
              <a:rPr lang="en-US" dirty="0"/>
              <a:t>If you focus more on iOS – hopefully still useful!</a:t>
            </a:r>
          </a:p>
        </p:txBody>
      </p:sp>
    </p:spTree>
    <p:extLst>
      <p:ext uri="{BB962C8B-B14F-4D97-AF65-F5344CB8AC3E}">
        <p14:creationId xmlns:p14="http://schemas.microsoft.com/office/powerpoint/2010/main" val="208995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E03484-3FCA-42C2-96EB-33EBB39B1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48" y="643467"/>
            <a:ext cx="3676903" cy="5571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0A15B6-6D72-4772-ACFC-60E14027C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381267"/>
            <a:ext cx="5291667" cy="40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8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05C6A-51BF-488D-898C-D1CDCB50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settings are important?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601BA-D9D6-4C65-85C3-F94B13417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97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045B59B-615E-4718-A150-42DE5D03E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16E77-F7C2-4B19-B1C5-60582357ED72}"/>
              </a:ext>
            </a:extLst>
          </p:cNvPr>
          <p:cNvSpPr txBox="1"/>
          <p:nvPr/>
        </p:nvSpPr>
        <p:spPr>
          <a:xfrm>
            <a:off x="707011" y="4502330"/>
            <a:ext cx="10765410" cy="1207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Understand what it does!!!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167ED9-DA02-42E5-A80B-BA789769A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" y="1680748"/>
            <a:ext cx="10901471" cy="223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23C21-D6B0-4E0D-8954-91EA7B647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.NET: JIT vs AOT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FAE05-31E7-47BB-A322-A9ADD9065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even are these? I literally can’t even.</a:t>
            </a:r>
          </a:p>
        </p:txBody>
      </p:sp>
    </p:spTree>
    <p:extLst>
      <p:ext uri="{BB962C8B-B14F-4D97-AF65-F5344CB8AC3E}">
        <p14:creationId xmlns:p14="http://schemas.microsoft.com/office/powerpoint/2010/main" val="230481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5CDDA80-496D-4080-A26A-6A462A5E0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403268"/>
              </p:ext>
            </p:extLst>
          </p:nvPr>
        </p:nvGraphicFramePr>
        <p:xfrm>
          <a:off x="1277118" y="1806258"/>
          <a:ext cx="3756345" cy="2194560"/>
        </p:xfrm>
        <a:graphic>
          <a:graphicData uri="http://schemas.openxmlformats.org/drawingml/2006/table">
            <a:tbl>
              <a:tblPr/>
              <a:tblGrid>
                <a:gridCol w="476250">
                  <a:extLst>
                    <a:ext uri="{9D8B030D-6E8A-4147-A177-3AD203B41FA5}">
                      <a16:colId xmlns:a16="http://schemas.microsoft.com/office/drawing/2014/main" val="2319842032"/>
                    </a:ext>
                  </a:extLst>
                </a:gridCol>
                <a:gridCol w="3280095">
                  <a:extLst>
                    <a:ext uri="{9D8B030D-6E8A-4147-A177-3AD203B41FA5}">
                      <a16:colId xmlns:a16="http://schemas.microsoft.com/office/drawing/2014/main" val="37021965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#</a:t>
                      </a:r>
                      <a:r>
                        <a:rPr lang="en-US" dirty="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include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dirty="0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&lt;</a:t>
                      </a:r>
                      <a:r>
                        <a:rPr lang="en-US" dirty="0" err="1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stdio.h</a:t>
                      </a:r>
                      <a:r>
                        <a:rPr lang="en-US" dirty="0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&gt;</a:t>
                      </a:r>
                      <a:endParaRPr lang="en-US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061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int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main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()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872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{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571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    </a:t>
                      </a:r>
                      <a:r>
                        <a:rPr lang="en-US" dirty="0" err="1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printf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dirty="0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"Hello, World!"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957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    return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0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615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}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875412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8254D43D-0C48-4C18-8DB6-CF34C9573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988" y="2903538"/>
            <a:ext cx="3462337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71F96-ADA7-40DC-A9AD-AFBEE450487B}"/>
              </a:ext>
            </a:extLst>
          </p:cNvPr>
          <p:cNvSpPr txBox="1"/>
          <p:nvPr/>
        </p:nvSpPr>
        <p:spPr>
          <a:xfrm>
            <a:off x="3001242" y="8294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44C337-212A-4CE1-A6F5-B0DC6EF0505F}"/>
              </a:ext>
            </a:extLst>
          </p:cNvPr>
          <p:cNvSpPr txBox="1"/>
          <p:nvPr/>
        </p:nvSpPr>
        <p:spPr>
          <a:xfrm>
            <a:off x="7680325" y="82949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x86 assembler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14C088F-04D6-46A2-88E8-F1F09306A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869760"/>
              </p:ext>
            </p:extLst>
          </p:nvPr>
        </p:nvGraphicFramePr>
        <p:xfrm>
          <a:off x="6283352" y="1239168"/>
          <a:ext cx="4325134" cy="4379664"/>
        </p:xfrm>
        <a:graphic>
          <a:graphicData uri="http://schemas.openxmlformats.org/drawingml/2006/table">
            <a:tbl>
              <a:tblPr/>
              <a:tblGrid>
                <a:gridCol w="1073275">
                  <a:extLst>
                    <a:ext uri="{9D8B030D-6E8A-4147-A177-3AD203B41FA5}">
                      <a16:colId xmlns:a16="http://schemas.microsoft.com/office/drawing/2014/main" val="265457857"/>
                    </a:ext>
                  </a:extLst>
                </a:gridCol>
                <a:gridCol w="3251859">
                  <a:extLst>
                    <a:ext uri="{9D8B030D-6E8A-4147-A177-3AD203B41FA5}">
                      <a16:colId xmlns:a16="http://schemas.microsoft.com/office/drawing/2014/main" val="1352788576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 algn="r" fontAlgn="t"/>
                      <a:endParaRPr lang="en-US" sz="180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global</a:t>
                      </a:r>
                      <a:r>
                        <a:rPr lang="en-US" sz="18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180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_main</a:t>
                      </a:r>
                      <a:endParaRPr lang="en-US" sz="18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98924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t"/>
                      <a:endParaRPr lang="en-US" sz="180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extern</a:t>
                      </a:r>
                      <a:r>
                        <a:rPr lang="en-US" sz="18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180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_puts</a:t>
                      </a:r>
                      <a:endParaRPr lang="en-US" sz="18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76760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t"/>
                      <a:endParaRPr lang="en-US" sz="180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74471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t"/>
                      <a:endParaRPr lang="en-US" sz="180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section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.text</a:t>
                      </a: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09471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_main:</a:t>
                      </a:r>
                      <a:endParaRPr lang="en-US" sz="1800" dirty="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push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E36209"/>
                          </a:solidFill>
                          <a:effectLst/>
                          <a:latin typeface="SFMono-Regular"/>
                        </a:rPr>
                        <a:t>rbx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</a:t>
                      </a:r>
                      <a:endParaRPr lang="en-US" sz="18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299032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t"/>
                      <a:endParaRPr lang="en-US" sz="180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lea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E36209"/>
                          </a:solidFill>
                          <a:effectLst/>
                          <a:latin typeface="SFMono-Regular"/>
                        </a:rPr>
                        <a:t>rdi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, [</a:t>
                      </a:r>
                      <a:r>
                        <a:rPr lang="en-US" sz="1800" dirty="0" err="1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rel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message] </a:t>
                      </a: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058327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t"/>
                      <a:endParaRPr lang="en-US" sz="180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call</a:t>
                      </a:r>
                      <a:r>
                        <a:rPr lang="en-US" sz="180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_puts </a:t>
                      </a: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2012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t"/>
                      <a:endParaRPr lang="en-US" sz="180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pop</a:t>
                      </a:r>
                      <a:r>
                        <a:rPr lang="en-US" sz="180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1800">
                          <a:solidFill>
                            <a:srgbClr val="E36209"/>
                          </a:solidFill>
                          <a:effectLst/>
                          <a:latin typeface="SFMono-Regular"/>
                        </a:rPr>
                        <a:t>rbx</a:t>
                      </a:r>
                      <a:r>
                        <a:rPr lang="en-US" sz="180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</a:t>
                      </a: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53599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t"/>
                      <a:endParaRPr lang="en-US" sz="180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ret</a:t>
                      </a:r>
                      <a:endParaRPr lang="en-US" sz="1800">
                        <a:solidFill>
                          <a:srgbClr val="6F42C1"/>
                        </a:solidFill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703540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t"/>
                      <a:endParaRPr lang="en-US" sz="180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091512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t"/>
                      <a:endParaRPr lang="en-US" sz="180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section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.data</a:t>
                      </a: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06240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message:</a:t>
                      </a:r>
                      <a:endParaRPr lang="en-US" sz="1800" dirty="0"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db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"Hello, World"</a:t>
                      </a:r>
                      <a:r>
                        <a:rPr lang="en-US" sz="18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0</a:t>
                      </a:r>
                      <a:r>
                        <a:rPr lang="en-US" sz="18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 </a:t>
                      </a:r>
                      <a:endParaRPr lang="en-US" sz="18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4430" marR="94430" marT="45326" marB="453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635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17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463433A-CF0B-4C75-A888-C854BEA7B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190522"/>
              </p:ext>
            </p:extLst>
          </p:nvPr>
        </p:nvGraphicFramePr>
        <p:xfrm>
          <a:off x="401529" y="1222198"/>
          <a:ext cx="4595013" cy="3291840"/>
        </p:xfrm>
        <a:graphic>
          <a:graphicData uri="http://schemas.openxmlformats.org/drawingml/2006/table">
            <a:tbl>
              <a:tblPr/>
              <a:tblGrid>
                <a:gridCol w="582581">
                  <a:extLst>
                    <a:ext uri="{9D8B030D-6E8A-4147-A177-3AD203B41FA5}">
                      <a16:colId xmlns:a16="http://schemas.microsoft.com/office/drawing/2014/main" val="2476879426"/>
                    </a:ext>
                  </a:extLst>
                </a:gridCol>
                <a:gridCol w="4012432">
                  <a:extLst>
                    <a:ext uri="{9D8B030D-6E8A-4147-A177-3AD203B41FA5}">
                      <a16:colId xmlns:a16="http://schemas.microsoft.com/office/drawing/2014/main" val="14871751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using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System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866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89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class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Program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497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{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862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    static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dirty="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void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Main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() 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116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   {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498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       </a:t>
                      </a:r>
                      <a:r>
                        <a:rPr lang="en-US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Console.</a:t>
                      </a:r>
                      <a:r>
                        <a:rPr lang="en-US" dirty="0" err="1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WriteLine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dirty="0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"Hello, World!"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351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   }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709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}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249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304046-37CB-4BA8-92E1-7C4E45749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396298"/>
              </p:ext>
            </p:extLst>
          </p:nvPr>
        </p:nvGraphicFramePr>
        <p:xfrm>
          <a:off x="5314871" y="1039318"/>
          <a:ext cx="6291007" cy="3657600"/>
        </p:xfrm>
        <a:graphic>
          <a:graphicData uri="http://schemas.openxmlformats.org/drawingml/2006/table">
            <a:tbl>
              <a:tblPr/>
              <a:tblGrid>
                <a:gridCol w="797608">
                  <a:extLst>
                    <a:ext uri="{9D8B030D-6E8A-4147-A177-3AD203B41FA5}">
                      <a16:colId xmlns:a16="http://schemas.microsoft.com/office/drawing/2014/main" val="1994393890"/>
                    </a:ext>
                  </a:extLst>
                </a:gridCol>
                <a:gridCol w="5493399">
                  <a:extLst>
                    <a:ext uri="{9D8B030D-6E8A-4147-A177-3AD203B41FA5}">
                      <a16:colId xmlns:a16="http://schemas.microsoft.com/office/drawing/2014/main" val="13647908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.method static void main()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512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{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088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   .</a:t>
                      </a:r>
                      <a:r>
                        <a:rPr lang="en-US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entrypoint</a:t>
                      </a:r>
                      <a:endParaRPr lang="en-US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62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   .</a:t>
                      </a:r>
                      <a:r>
                        <a:rPr lang="en-US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maxstack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1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101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43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   </a:t>
                      </a:r>
                      <a:r>
                        <a:rPr lang="en-US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ldstr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"Hello, World!"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474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   call void [</a:t>
                      </a:r>
                      <a:r>
                        <a:rPr lang="en-US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mscorlib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]</a:t>
                      </a:r>
                      <a:r>
                        <a:rPr lang="en-US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System.Console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::WriteLine(string)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234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001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   ret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100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}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48914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F0C426E-9470-4E0D-BB00-9AC635607239}"/>
              </a:ext>
            </a:extLst>
          </p:cNvPr>
          <p:cNvSpPr/>
          <p:nvPr/>
        </p:nvSpPr>
        <p:spPr>
          <a:xfrm>
            <a:off x="2487279" y="533792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C#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81FA9-5551-4E9F-B825-8E90F1AF03BF}"/>
              </a:ext>
            </a:extLst>
          </p:cNvPr>
          <p:cNvSpPr/>
          <p:nvPr/>
        </p:nvSpPr>
        <p:spPr>
          <a:xfrm>
            <a:off x="8138813" y="533792"/>
            <a:ext cx="64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MSIL</a:t>
            </a:r>
          </a:p>
        </p:txBody>
      </p:sp>
    </p:spTree>
    <p:extLst>
      <p:ext uri="{BB962C8B-B14F-4D97-AF65-F5344CB8AC3E}">
        <p14:creationId xmlns:p14="http://schemas.microsoft.com/office/powerpoint/2010/main" val="275539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766</Words>
  <Application>Microsoft Office PowerPoint</Application>
  <PresentationFormat>Widescreen</PresentationFormat>
  <Paragraphs>134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Segoe UI</vt:lpstr>
      <vt:lpstr>SFMono-Regular</vt:lpstr>
      <vt:lpstr>Office Theme</vt:lpstr>
      <vt:lpstr>1_Office Theme</vt:lpstr>
      <vt:lpstr>Android Build Times &amp; APK Sizes</vt:lpstr>
      <vt:lpstr>Hello, nerds! 🤓</vt:lpstr>
      <vt:lpstr>Why am I even here?</vt:lpstr>
      <vt:lpstr>PowerPoint Presentation</vt:lpstr>
      <vt:lpstr>Which settings are important?</vt:lpstr>
      <vt:lpstr>PowerPoint Presentation</vt:lpstr>
      <vt:lpstr>.NET: JIT vs AOT</vt:lpstr>
      <vt:lpstr>PowerPoint Presentation</vt:lpstr>
      <vt:lpstr>PowerPoint Presentation</vt:lpstr>
      <vt:lpstr>PowerPoint Presentation</vt:lpstr>
      <vt:lpstr>Pros &amp; Cons</vt:lpstr>
      <vt:lpstr>Linker</vt:lpstr>
      <vt:lpstr>ABIs = CPU architectures</vt:lpstr>
      <vt:lpstr>PowerPoint Presentation</vt:lpstr>
      <vt:lpstr>Debug vs Release </vt:lpstr>
      <vt:lpstr>Debug “must-haves”</vt:lpstr>
      <vt:lpstr>Optimal Release-mode</vt:lpstr>
      <vt:lpstr> Other Settings</vt:lpstr>
      <vt:lpstr>Tips, Tricks, &amp; New Features</vt:lpstr>
      <vt:lpstr>DebugType=portable for Symbols</vt:lpstr>
      <vt:lpstr>aapt2</vt:lpstr>
      <vt:lpstr>D8 &amp; R8 – next generation DEX compilers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Build Times &amp; APK Sizes</dc:title>
  <dc:creator>Jonathan Peppers</dc:creator>
  <cp:lastModifiedBy>Jonathan Peppers</cp:lastModifiedBy>
  <cp:revision>1</cp:revision>
  <dcterms:created xsi:type="dcterms:W3CDTF">2019-07-03T14:43:11Z</dcterms:created>
  <dcterms:modified xsi:type="dcterms:W3CDTF">2019-07-03T16:53:19Z</dcterms:modified>
</cp:coreProperties>
</file>